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xls" ContentType="application/vnd.ms-excel"/>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2"/>
  </p:notesMasterIdLst>
  <p:sldIdLst>
    <p:sldId id="297" r:id="rId2"/>
    <p:sldId id="258" r:id="rId3"/>
    <p:sldId id="259" r:id="rId4"/>
    <p:sldId id="260" r:id="rId5"/>
    <p:sldId id="263" r:id="rId6"/>
    <p:sldId id="274" r:id="rId7"/>
    <p:sldId id="275" r:id="rId8"/>
    <p:sldId id="270" r:id="rId9"/>
    <p:sldId id="264" r:id="rId10"/>
    <p:sldId id="265" r:id="rId11"/>
    <p:sldId id="266" r:id="rId12"/>
    <p:sldId id="271" r:id="rId13"/>
    <p:sldId id="272" r:id="rId14"/>
    <p:sldId id="267" r:id="rId15"/>
    <p:sldId id="273" r:id="rId16"/>
    <p:sldId id="268" r:id="rId17"/>
    <p:sldId id="269" r:id="rId18"/>
    <p:sldId id="276" r:id="rId19"/>
    <p:sldId id="277" r:id="rId20"/>
    <p:sldId id="298" r:id="rId21"/>
    <p:sldId id="299" r:id="rId22"/>
    <p:sldId id="300" r:id="rId23"/>
    <p:sldId id="301" r:id="rId24"/>
    <p:sldId id="302" r:id="rId25"/>
    <p:sldId id="388" r:id="rId26"/>
    <p:sldId id="389" r:id="rId27"/>
    <p:sldId id="390" r:id="rId28"/>
    <p:sldId id="391" r:id="rId29"/>
    <p:sldId id="303" r:id="rId30"/>
    <p:sldId id="304" r:id="rId31"/>
    <p:sldId id="305" r:id="rId32"/>
    <p:sldId id="306" r:id="rId33"/>
    <p:sldId id="307" r:id="rId34"/>
    <p:sldId id="308" r:id="rId35"/>
    <p:sldId id="309" r:id="rId36"/>
    <p:sldId id="310" r:id="rId37"/>
    <p:sldId id="311"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86"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7" r:id="rId1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5B9FFCB-5E4D-43FB-86E2-6015BF86A327}">
          <p14:sldIdLst>
            <p14:sldId id="297"/>
            <p14:sldId id="258"/>
            <p14:sldId id="259"/>
            <p14:sldId id="260"/>
            <p14:sldId id="263"/>
            <p14:sldId id="274"/>
            <p14:sldId id="275"/>
            <p14:sldId id="270"/>
            <p14:sldId id="264"/>
            <p14:sldId id="265"/>
            <p14:sldId id="266"/>
            <p14:sldId id="271"/>
            <p14:sldId id="272"/>
            <p14:sldId id="267"/>
            <p14:sldId id="273"/>
            <p14:sldId id="268"/>
            <p14:sldId id="269"/>
            <p14:sldId id="276"/>
            <p14:sldId id="277"/>
            <p14:sldId id="298"/>
            <p14:sldId id="299"/>
            <p14:sldId id="300"/>
            <p14:sldId id="301"/>
            <p14:sldId id="302"/>
            <p14:sldId id="388"/>
            <p14:sldId id="389"/>
            <p14:sldId id="390"/>
            <p14:sldId id="391"/>
            <p14:sldId id="303"/>
            <p14:sldId id="304"/>
            <p14:sldId id="305"/>
            <p14:sldId id="306"/>
            <p14:sldId id="307"/>
            <p14:sldId id="308"/>
            <p14:sldId id="309"/>
            <p14:sldId id="310"/>
            <p14:sldId id="311"/>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86"/>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6.xml.rels><?xml version="1.0" encoding="UTF-8" standalone="yes"?>
<Relationships xmlns="http://schemas.openxmlformats.org/package/2006/relationships"><Relationship Id="rId2" Type="http://schemas.openxmlformats.org/officeDocument/2006/relationships/hyperlink" Target="file:///\\apse8489\d$\Media_Updates" TargetMode="External"/><Relationship Id="rId1" Type="http://schemas.openxmlformats.org/officeDocument/2006/relationships/hyperlink" Target="file:///\\Apse8488\evpmediastaging" TargetMode="External"/></Relationships>
</file>

<file path=ppt/diagrams/_rels/drawing16.xml.rels><?xml version="1.0" encoding="UTF-8" standalone="yes"?>
<Relationships xmlns="http://schemas.openxmlformats.org/package/2006/relationships"><Relationship Id="rId2" Type="http://schemas.openxmlformats.org/officeDocument/2006/relationships/hyperlink" Target="file:///\\apse8489\d$\Media_Updates" TargetMode="External"/><Relationship Id="rId1" Type="http://schemas.openxmlformats.org/officeDocument/2006/relationships/hyperlink" Target="file:///\\Apse8488\evpmediastag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9ABBD9-6472-488B-B623-CAC207B15CD8}" type="doc">
      <dgm:prSet loTypeId="urn:microsoft.com/office/officeart/2005/8/layout/process5" loCatId="process" qsTypeId="urn:microsoft.com/office/officeart/2005/8/quickstyle/simple1" qsCatId="simple" csTypeId="urn:microsoft.com/office/officeart/2005/8/colors/accent1_2" csCatId="accent1" phldr="1"/>
      <dgm:spPr/>
    </dgm:pt>
    <dgm:pt modelId="{CAF399CA-6C05-48F5-AEAA-199E19DA1119}">
      <dgm:prSet phldrT="[Text]" custT="1"/>
      <dgm:spPr/>
      <dgm:t>
        <a:bodyPr/>
        <a:lstStyle/>
        <a:p>
          <a:r>
            <a:rPr lang="en-US" sz="1400" dirty="0" smtClean="0"/>
            <a:t>Requirements Submission</a:t>
          </a:r>
        </a:p>
        <a:p>
          <a:r>
            <a:rPr lang="en-US" sz="1400" dirty="0" smtClean="0"/>
            <a:t>(Business)</a:t>
          </a:r>
          <a:endParaRPr lang="en-US" sz="1400" dirty="0"/>
        </a:p>
      </dgm:t>
    </dgm:pt>
    <dgm:pt modelId="{EE096EC1-8FD4-41D0-9376-DF7C45E2AD82}" type="parTrans" cxnId="{CE48B12F-53B9-4583-8349-9597A3D011B8}">
      <dgm:prSet/>
      <dgm:spPr/>
      <dgm:t>
        <a:bodyPr/>
        <a:lstStyle/>
        <a:p>
          <a:endParaRPr lang="en-US"/>
        </a:p>
      </dgm:t>
    </dgm:pt>
    <dgm:pt modelId="{508C08FD-8389-4B9D-A998-8AADE22D7D17}" type="sibTrans" cxnId="{CE48B12F-53B9-4583-8349-9597A3D011B8}">
      <dgm:prSet custT="1"/>
      <dgm:spPr/>
      <dgm:t>
        <a:bodyPr/>
        <a:lstStyle/>
        <a:p>
          <a:endParaRPr lang="en-US" sz="1050"/>
        </a:p>
      </dgm:t>
    </dgm:pt>
    <dgm:pt modelId="{17BDA23F-0EAE-4CD1-94D7-4179339A000F}">
      <dgm:prSet phldrT="[Text]" custT="1"/>
      <dgm:spPr/>
      <dgm:t>
        <a:bodyPr/>
        <a:lstStyle/>
        <a:p>
          <a:r>
            <a:rPr lang="en-US" sz="1400" dirty="0" smtClean="0"/>
            <a:t>SA (System Analyst)</a:t>
          </a:r>
          <a:endParaRPr lang="en-US" sz="1400" dirty="0"/>
        </a:p>
      </dgm:t>
    </dgm:pt>
    <dgm:pt modelId="{268D4605-B058-4684-B1EB-0B5CBA59B6D1}" type="parTrans" cxnId="{87F7FC37-770B-447C-BC48-1D67CD604930}">
      <dgm:prSet/>
      <dgm:spPr/>
      <dgm:t>
        <a:bodyPr/>
        <a:lstStyle/>
        <a:p>
          <a:endParaRPr lang="en-US"/>
        </a:p>
      </dgm:t>
    </dgm:pt>
    <dgm:pt modelId="{C263928B-BE51-4E99-B954-DF4810BAD05F}" type="sibTrans" cxnId="{87F7FC37-770B-447C-BC48-1D67CD604930}">
      <dgm:prSet custT="1"/>
      <dgm:spPr/>
      <dgm:t>
        <a:bodyPr/>
        <a:lstStyle/>
        <a:p>
          <a:endParaRPr lang="en-US" sz="1050"/>
        </a:p>
      </dgm:t>
    </dgm:pt>
    <dgm:pt modelId="{F985C763-1EC6-4724-9A2D-6FFE52929B77}">
      <dgm:prSet phldrT="[Text]" custT="1"/>
      <dgm:spPr/>
      <dgm:t>
        <a:bodyPr/>
        <a:lstStyle/>
        <a:p>
          <a:r>
            <a:rPr lang="en-US" sz="1400" dirty="0" smtClean="0"/>
            <a:t>Allocation of IT Resources (Functional Managers)</a:t>
          </a:r>
          <a:endParaRPr lang="en-US" sz="1400" dirty="0"/>
        </a:p>
      </dgm:t>
    </dgm:pt>
    <dgm:pt modelId="{EA909A44-5480-4EAA-89FD-776DF3B94A1E}" type="parTrans" cxnId="{372C8AD4-C115-4C5B-96A1-AB3E76ADC00B}">
      <dgm:prSet/>
      <dgm:spPr/>
      <dgm:t>
        <a:bodyPr/>
        <a:lstStyle/>
        <a:p>
          <a:endParaRPr lang="en-US"/>
        </a:p>
      </dgm:t>
    </dgm:pt>
    <dgm:pt modelId="{8B0D5636-44BC-43CE-A126-537EB91AA5E6}" type="sibTrans" cxnId="{372C8AD4-C115-4C5B-96A1-AB3E76ADC00B}">
      <dgm:prSet custT="1"/>
      <dgm:spPr/>
      <dgm:t>
        <a:bodyPr/>
        <a:lstStyle/>
        <a:p>
          <a:endParaRPr lang="en-US" sz="1050"/>
        </a:p>
      </dgm:t>
    </dgm:pt>
    <dgm:pt modelId="{0DB0830E-196E-46B5-9114-C2F0B9DEEC70}">
      <dgm:prSet phldrT="[Text]" custT="1"/>
      <dgm:spPr/>
      <dgm:t>
        <a:bodyPr/>
        <a:lstStyle/>
        <a:p>
          <a:r>
            <a:rPr lang="en-US" sz="1400" dirty="0" smtClean="0"/>
            <a:t>Design (VUI)</a:t>
          </a:r>
          <a:endParaRPr lang="en-US" sz="1400" dirty="0"/>
        </a:p>
      </dgm:t>
    </dgm:pt>
    <dgm:pt modelId="{CDDAC65C-F53E-467B-9990-BA323B0C07D5}" type="parTrans" cxnId="{EC04632C-0DE8-4EB5-9198-57EC45D525BD}">
      <dgm:prSet/>
      <dgm:spPr/>
      <dgm:t>
        <a:bodyPr/>
        <a:lstStyle/>
        <a:p>
          <a:endParaRPr lang="en-US"/>
        </a:p>
      </dgm:t>
    </dgm:pt>
    <dgm:pt modelId="{43436633-AED3-44F2-9139-51DD044DC683}" type="sibTrans" cxnId="{EC04632C-0DE8-4EB5-9198-57EC45D525BD}">
      <dgm:prSet custT="1"/>
      <dgm:spPr/>
      <dgm:t>
        <a:bodyPr/>
        <a:lstStyle/>
        <a:p>
          <a:endParaRPr lang="en-US" sz="1050"/>
        </a:p>
      </dgm:t>
    </dgm:pt>
    <dgm:pt modelId="{D9DDD0DA-2050-48D4-B292-C9282AD955C5}">
      <dgm:prSet phldrT="[Text]" custT="1"/>
      <dgm:spPr/>
      <dgm:t>
        <a:bodyPr/>
        <a:lstStyle/>
        <a:p>
          <a:r>
            <a:rPr lang="en-US" sz="1400" dirty="0" smtClean="0"/>
            <a:t>Development </a:t>
          </a:r>
        </a:p>
        <a:p>
          <a:r>
            <a:rPr lang="en-US" sz="1400" dirty="0" smtClean="0"/>
            <a:t>(IVR Dev)</a:t>
          </a:r>
          <a:endParaRPr lang="en-US" sz="1400" dirty="0"/>
        </a:p>
      </dgm:t>
    </dgm:pt>
    <dgm:pt modelId="{445F5ED4-D138-4E6E-92A5-3A768D2D1CD9}" type="parTrans" cxnId="{C88D9055-26FE-4FF4-AFFB-6767E3E867E3}">
      <dgm:prSet/>
      <dgm:spPr/>
      <dgm:t>
        <a:bodyPr/>
        <a:lstStyle/>
        <a:p>
          <a:endParaRPr lang="en-US"/>
        </a:p>
      </dgm:t>
    </dgm:pt>
    <dgm:pt modelId="{0543DA61-7381-4D68-B591-8A2107B65F27}" type="sibTrans" cxnId="{C88D9055-26FE-4FF4-AFFB-6767E3E867E3}">
      <dgm:prSet custT="1"/>
      <dgm:spPr/>
      <dgm:t>
        <a:bodyPr/>
        <a:lstStyle/>
        <a:p>
          <a:endParaRPr lang="en-US" sz="1050"/>
        </a:p>
      </dgm:t>
    </dgm:pt>
    <dgm:pt modelId="{1FDA4874-3448-47E9-99FD-1BA885093620}">
      <dgm:prSet phldrT="[Text]" custT="1"/>
      <dgm:spPr/>
      <dgm:t>
        <a:bodyPr/>
        <a:lstStyle/>
        <a:p>
          <a:r>
            <a:rPr lang="en-US" sz="1400" dirty="0" smtClean="0"/>
            <a:t>Development (Web Services Dev)</a:t>
          </a:r>
          <a:endParaRPr lang="en-US" sz="1400" dirty="0"/>
        </a:p>
      </dgm:t>
    </dgm:pt>
    <dgm:pt modelId="{560F878A-6CE2-4AFA-8C81-4E60F75EBF51}" type="parTrans" cxnId="{517608FB-4BD2-4141-91C2-699E346ACDA7}">
      <dgm:prSet/>
      <dgm:spPr/>
      <dgm:t>
        <a:bodyPr/>
        <a:lstStyle/>
        <a:p>
          <a:endParaRPr lang="en-US"/>
        </a:p>
      </dgm:t>
    </dgm:pt>
    <dgm:pt modelId="{2BD32C70-337D-4F6F-A1FA-C35B2D5976FF}" type="sibTrans" cxnId="{517608FB-4BD2-4141-91C2-699E346ACDA7}">
      <dgm:prSet custT="1"/>
      <dgm:spPr/>
      <dgm:t>
        <a:bodyPr/>
        <a:lstStyle/>
        <a:p>
          <a:endParaRPr lang="en-US" sz="1050"/>
        </a:p>
      </dgm:t>
    </dgm:pt>
    <dgm:pt modelId="{3C119DF2-1909-4707-895C-6AA6DF3A3272}">
      <dgm:prSet phldrT="[Text]" custT="1"/>
      <dgm:spPr/>
      <dgm:t>
        <a:bodyPr/>
        <a:lstStyle/>
        <a:p>
          <a:r>
            <a:rPr lang="en-US" sz="1400" dirty="0" smtClean="0"/>
            <a:t>Go Live</a:t>
          </a:r>
          <a:endParaRPr lang="en-US" sz="1400" dirty="0"/>
        </a:p>
      </dgm:t>
    </dgm:pt>
    <dgm:pt modelId="{08F35ABF-257C-4EE8-A30D-E34355B15B4A}" type="sibTrans" cxnId="{75ABD408-E05E-4D49-8BDB-9A9A47B43590}">
      <dgm:prSet/>
      <dgm:spPr/>
      <dgm:t>
        <a:bodyPr/>
        <a:lstStyle/>
        <a:p>
          <a:endParaRPr lang="en-US"/>
        </a:p>
      </dgm:t>
    </dgm:pt>
    <dgm:pt modelId="{267F072F-410F-4261-A64A-2FE5A67B74C8}" type="parTrans" cxnId="{75ABD408-E05E-4D49-8BDB-9A9A47B43590}">
      <dgm:prSet/>
      <dgm:spPr/>
      <dgm:t>
        <a:bodyPr/>
        <a:lstStyle/>
        <a:p>
          <a:endParaRPr lang="en-US"/>
        </a:p>
      </dgm:t>
    </dgm:pt>
    <dgm:pt modelId="{DB5AB0AA-695E-4E5C-BA61-B0557C0E9657}">
      <dgm:prSet phldrT="[Text]" custT="1"/>
      <dgm:spPr/>
      <dgm:t>
        <a:bodyPr/>
        <a:lstStyle/>
        <a:p>
          <a:r>
            <a:rPr lang="en-US" sz="1400" dirty="0" smtClean="0"/>
            <a:t>Staging (QA/UAT)</a:t>
          </a:r>
          <a:endParaRPr lang="en-US" sz="1400" dirty="0"/>
        </a:p>
      </dgm:t>
    </dgm:pt>
    <dgm:pt modelId="{3F7839E7-4D81-48E0-A3F8-EA7B961BD07B}" type="sibTrans" cxnId="{9D623FCB-7406-4D0E-A92C-970225000323}">
      <dgm:prSet custT="1"/>
      <dgm:spPr/>
      <dgm:t>
        <a:bodyPr/>
        <a:lstStyle/>
        <a:p>
          <a:endParaRPr lang="en-US" sz="1050"/>
        </a:p>
      </dgm:t>
    </dgm:pt>
    <dgm:pt modelId="{8AC7A89C-E709-4D35-8A21-BCEC1C89F98C}" type="parTrans" cxnId="{9D623FCB-7406-4D0E-A92C-970225000323}">
      <dgm:prSet/>
      <dgm:spPr/>
      <dgm:t>
        <a:bodyPr/>
        <a:lstStyle/>
        <a:p>
          <a:endParaRPr lang="en-US"/>
        </a:p>
      </dgm:t>
    </dgm:pt>
    <dgm:pt modelId="{AFB93A3D-2F83-4B0A-A70F-89B951AC5316}">
      <dgm:prSet phldrT="[Text]" custT="1"/>
      <dgm:spPr/>
      <dgm:t>
        <a:bodyPr/>
        <a:lstStyle/>
        <a:p>
          <a:r>
            <a:rPr lang="en-US" sz="1400" dirty="0" smtClean="0"/>
            <a:t>Code Lockdown (Release Manager)</a:t>
          </a:r>
          <a:endParaRPr lang="en-US" sz="1400" dirty="0"/>
        </a:p>
      </dgm:t>
    </dgm:pt>
    <dgm:pt modelId="{655B9C4C-66EF-46F2-A23A-1266DF85A5DC}" type="sibTrans" cxnId="{3B41A331-343A-4B4E-B811-C58FEBD829F0}">
      <dgm:prSet custT="1"/>
      <dgm:spPr/>
      <dgm:t>
        <a:bodyPr/>
        <a:lstStyle/>
        <a:p>
          <a:endParaRPr lang="en-US" sz="1050"/>
        </a:p>
      </dgm:t>
    </dgm:pt>
    <dgm:pt modelId="{BE0046C3-3F61-4B6A-9BAD-20324DAA1034}" type="parTrans" cxnId="{3B41A331-343A-4B4E-B811-C58FEBD829F0}">
      <dgm:prSet/>
      <dgm:spPr/>
      <dgm:t>
        <a:bodyPr/>
        <a:lstStyle/>
        <a:p>
          <a:endParaRPr lang="en-US"/>
        </a:p>
      </dgm:t>
    </dgm:pt>
    <dgm:pt modelId="{94ECC48A-098F-4C89-A0EF-3E4DF1BD3DFB}">
      <dgm:prSet phldrT="[Text]" custT="1"/>
      <dgm:spPr/>
      <dgm:t>
        <a:bodyPr/>
        <a:lstStyle/>
        <a:p>
          <a:r>
            <a:rPr lang="en-US" sz="1400" dirty="0" smtClean="0"/>
            <a:t>UAT </a:t>
          </a:r>
          <a:endParaRPr lang="en-US" sz="1400" dirty="0"/>
        </a:p>
      </dgm:t>
    </dgm:pt>
    <dgm:pt modelId="{52754D75-CA83-4FAC-9C14-06EF6DEAFD21}" type="sibTrans" cxnId="{F18975A2-D558-45DF-B54C-07610FB349A1}">
      <dgm:prSet custT="1"/>
      <dgm:spPr/>
      <dgm:t>
        <a:bodyPr/>
        <a:lstStyle/>
        <a:p>
          <a:endParaRPr lang="en-US" sz="1050"/>
        </a:p>
      </dgm:t>
    </dgm:pt>
    <dgm:pt modelId="{500D37A1-8F67-4E6E-98E2-3285D2DE36C9}" type="parTrans" cxnId="{F18975A2-D558-45DF-B54C-07610FB349A1}">
      <dgm:prSet/>
      <dgm:spPr/>
      <dgm:t>
        <a:bodyPr/>
        <a:lstStyle/>
        <a:p>
          <a:endParaRPr lang="en-US"/>
        </a:p>
      </dgm:t>
    </dgm:pt>
    <dgm:pt modelId="{C1A5CCDB-F093-41F2-BD50-0D771242798F}">
      <dgm:prSet phldrT="[Text]" custT="1"/>
      <dgm:spPr/>
      <dgm:t>
        <a:bodyPr/>
        <a:lstStyle/>
        <a:p>
          <a:r>
            <a:rPr lang="en-US" sz="1400" dirty="0" smtClean="0"/>
            <a:t>Regression Testing (QA)</a:t>
          </a:r>
          <a:endParaRPr lang="en-US" sz="1400" dirty="0"/>
        </a:p>
      </dgm:t>
    </dgm:pt>
    <dgm:pt modelId="{0B18F6ED-8748-41A8-AB15-F00EEA832C70}" type="sibTrans" cxnId="{265BD625-4955-469B-9BB0-706CBE999D61}">
      <dgm:prSet custT="1"/>
      <dgm:spPr/>
      <dgm:t>
        <a:bodyPr/>
        <a:lstStyle/>
        <a:p>
          <a:endParaRPr lang="en-US" sz="1050"/>
        </a:p>
      </dgm:t>
    </dgm:pt>
    <dgm:pt modelId="{17EEDA02-D27E-4862-9499-2DB0958E945A}" type="parTrans" cxnId="{265BD625-4955-469B-9BB0-706CBE999D61}">
      <dgm:prSet/>
      <dgm:spPr/>
      <dgm:t>
        <a:bodyPr/>
        <a:lstStyle/>
        <a:p>
          <a:endParaRPr lang="en-US"/>
        </a:p>
      </dgm:t>
    </dgm:pt>
    <dgm:pt modelId="{680EA0BE-B6A4-474F-8E56-7ACD36665829}">
      <dgm:prSet phldrT="[Text]" custT="1"/>
      <dgm:spPr/>
      <dgm:t>
        <a:bodyPr/>
        <a:lstStyle/>
        <a:p>
          <a:r>
            <a:rPr lang="en-US" sz="1400" dirty="0" smtClean="0"/>
            <a:t>QA Testing (QA)</a:t>
          </a:r>
          <a:endParaRPr lang="en-US" sz="1400" dirty="0"/>
        </a:p>
      </dgm:t>
    </dgm:pt>
    <dgm:pt modelId="{0CD4AB8B-5D92-4B9A-8014-D5AE03E3F4C0}" type="sibTrans" cxnId="{F5485BD7-1928-46BB-9873-899CC1639BD8}">
      <dgm:prSet custT="1"/>
      <dgm:spPr/>
      <dgm:t>
        <a:bodyPr/>
        <a:lstStyle/>
        <a:p>
          <a:endParaRPr lang="en-US" sz="1050"/>
        </a:p>
      </dgm:t>
    </dgm:pt>
    <dgm:pt modelId="{253E2D71-59EE-406B-BA34-1C20BEF8D1EE}" type="parTrans" cxnId="{F5485BD7-1928-46BB-9873-899CC1639BD8}">
      <dgm:prSet/>
      <dgm:spPr/>
      <dgm:t>
        <a:bodyPr/>
        <a:lstStyle/>
        <a:p>
          <a:endParaRPr lang="en-US"/>
        </a:p>
      </dgm:t>
    </dgm:pt>
    <dgm:pt modelId="{3AF08E04-6466-4BD2-9EE1-483BDC60E66C}" type="pres">
      <dgm:prSet presAssocID="{519ABBD9-6472-488B-B623-CAC207B15CD8}" presName="diagram" presStyleCnt="0">
        <dgm:presLayoutVars>
          <dgm:dir/>
          <dgm:resizeHandles val="exact"/>
        </dgm:presLayoutVars>
      </dgm:prSet>
      <dgm:spPr/>
    </dgm:pt>
    <dgm:pt modelId="{E6EA4D1F-3410-4025-9761-BD51984304A2}" type="pres">
      <dgm:prSet presAssocID="{CAF399CA-6C05-48F5-AEAA-199E19DA1119}" presName="node" presStyleLbl="node1" presStyleIdx="0" presStyleCnt="12">
        <dgm:presLayoutVars>
          <dgm:bulletEnabled val="1"/>
        </dgm:presLayoutVars>
      </dgm:prSet>
      <dgm:spPr/>
      <dgm:t>
        <a:bodyPr/>
        <a:lstStyle/>
        <a:p>
          <a:endParaRPr lang="en-US"/>
        </a:p>
      </dgm:t>
    </dgm:pt>
    <dgm:pt modelId="{CA710080-9A1E-4E61-9B40-36757B105B21}" type="pres">
      <dgm:prSet presAssocID="{508C08FD-8389-4B9D-A998-8AADE22D7D17}" presName="sibTrans" presStyleLbl="sibTrans2D1" presStyleIdx="0" presStyleCnt="11"/>
      <dgm:spPr/>
      <dgm:t>
        <a:bodyPr/>
        <a:lstStyle/>
        <a:p>
          <a:endParaRPr lang="en-US"/>
        </a:p>
      </dgm:t>
    </dgm:pt>
    <dgm:pt modelId="{B8C2E1C0-8AC1-4B85-BFEE-5434D87C8421}" type="pres">
      <dgm:prSet presAssocID="{508C08FD-8389-4B9D-A998-8AADE22D7D17}" presName="connectorText" presStyleLbl="sibTrans2D1" presStyleIdx="0" presStyleCnt="11"/>
      <dgm:spPr/>
      <dgm:t>
        <a:bodyPr/>
        <a:lstStyle/>
        <a:p>
          <a:endParaRPr lang="en-US"/>
        </a:p>
      </dgm:t>
    </dgm:pt>
    <dgm:pt modelId="{D15EB6BE-F42C-43CB-A806-346C22D03A04}" type="pres">
      <dgm:prSet presAssocID="{17BDA23F-0EAE-4CD1-94D7-4179339A000F}" presName="node" presStyleLbl="node1" presStyleIdx="1" presStyleCnt="12">
        <dgm:presLayoutVars>
          <dgm:bulletEnabled val="1"/>
        </dgm:presLayoutVars>
      </dgm:prSet>
      <dgm:spPr/>
      <dgm:t>
        <a:bodyPr/>
        <a:lstStyle/>
        <a:p>
          <a:endParaRPr lang="en-US"/>
        </a:p>
      </dgm:t>
    </dgm:pt>
    <dgm:pt modelId="{B42EE117-B54F-46CE-81D9-4CB5EFB23BD6}" type="pres">
      <dgm:prSet presAssocID="{C263928B-BE51-4E99-B954-DF4810BAD05F}" presName="sibTrans" presStyleLbl="sibTrans2D1" presStyleIdx="1" presStyleCnt="11"/>
      <dgm:spPr/>
      <dgm:t>
        <a:bodyPr/>
        <a:lstStyle/>
        <a:p>
          <a:endParaRPr lang="en-US"/>
        </a:p>
      </dgm:t>
    </dgm:pt>
    <dgm:pt modelId="{086F345D-8315-4864-9600-B7FD1BC4C0BD}" type="pres">
      <dgm:prSet presAssocID="{C263928B-BE51-4E99-B954-DF4810BAD05F}" presName="connectorText" presStyleLbl="sibTrans2D1" presStyleIdx="1" presStyleCnt="11"/>
      <dgm:spPr/>
      <dgm:t>
        <a:bodyPr/>
        <a:lstStyle/>
        <a:p>
          <a:endParaRPr lang="en-US"/>
        </a:p>
      </dgm:t>
    </dgm:pt>
    <dgm:pt modelId="{C629E5FF-2B08-4286-B3FE-FBCC0A176AB9}" type="pres">
      <dgm:prSet presAssocID="{F985C763-1EC6-4724-9A2D-6FFE52929B77}" presName="node" presStyleLbl="node1" presStyleIdx="2" presStyleCnt="12">
        <dgm:presLayoutVars>
          <dgm:bulletEnabled val="1"/>
        </dgm:presLayoutVars>
      </dgm:prSet>
      <dgm:spPr/>
      <dgm:t>
        <a:bodyPr/>
        <a:lstStyle/>
        <a:p>
          <a:endParaRPr lang="en-US"/>
        </a:p>
      </dgm:t>
    </dgm:pt>
    <dgm:pt modelId="{50CC23FE-B6F5-46BE-B949-55A07751AEAE}" type="pres">
      <dgm:prSet presAssocID="{8B0D5636-44BC-43CE-A126-537EB91AA5E6}" presName="sibTrans" presStyleLbl="sibTrans2D1" presStyleIdx="2" presStyleCnt="11"/>
      <dgm:spPr/>
      <dgm:t>
        <a:bodyPr/>
        <a:lstStyle/>
        <a:p>
          <a:endParaRPr lang="en-US"/>
        </a:p>
      </dgm:t>
    </dgm:pt>
    <dgm:pt modelId="{CA45EFD7-F0D2-468B-94DA-8207CDAADB0A}" type="pres">
      <dgm:prSet presAssocID="{8B0D5636-44BC-43CE-A126-537EB91AA5E6}" presName="connectorText" presStyleLbl="sibTrans2D1" presStyleIdx="2" presStyleCnt="11"/>
      <dgm:spPr/>
      <dgm:t>
        <a:bodyPr/>
        <a:lstStyle/>
        <a:p>
          <a:endParaRPr lang="en-US"/>
        </a:p>
      </dgm:t>
    </dgm:pt>
    <dgm:pt modelId="{BEBB8E16-C673-4282-BD29-B5A91B73CDE7}" type="pres">
      <dgm:prSet presAssocID="{0DB0830E-196E-46B5-9114-C2F0B9DEEC70}" presName="node" presStyleLbl="node1" presStyleIdx="3" presStyleCnt="12">
        <dgm:presLayoutVars>
          <dgm:bulletEnabled val="1"/>
        </dgm:presLayoutVars>
      </dgm:prSet>
      <dgm:spPr/>
      <dgm:t>
        <a:bodyPr/>
        <a:lstStyle/>
        <a:p>
          <a:endParaRPr lang="en-US"/>
        </a:p>
      </dgm:t>
    </dgm:pt>
    <dgm:pt modelId="{2344CB7A-E354-4CB3-B6C4-042B0E10F246}" type="pres">
      <dgm:prSet presAssocID="{43436633-AED3-44F2-9139-51DD044DC683}" presName="sibTrans" presStyleLbl="sibTrans2D1" presStyleIdx="3" presStyleCnt="11"/>
      <dgm:spPr/>
      <dgm:t>
        <a:bodyPr/>
        <a:lstStyle/>
        <a:p>
          <a:endParaRPr lang="en-US"/>
        </a:p>
      </dgm:t>
    </dgm:pt>
    <dgm:pt modelId="{E7BB12E0-A92F-4889-9F90-5EC76B53F98E}" type="pres">
      <dgm:prSet presAssocID="{43436633-AED3-44F2-9139-51DD044DC683}" presName="connectorText" presStyleLbl="sibTrans2D1" presStyleIdx="3" presStyleCnt="11"/>
      <dgm:spPr/>
      <dgm:t>
        <a:bodyPr/>
        <a:lstStyle/>
        <a:p>
          <a:endParaRPr lang="en-US"/>
        </a:p>
      </dgm:t>
    </dgm:pt>
    <dgm:pt modelId="{3E88F81D-2D68-4E56-A2C6-2E6AEBEAD7CD}" type="pres">
      <dgm:prSet presAssocID="{D9DDD0DA-2050-48D4-B292-C9282AD955C5}" presName="node" presStyleLbl="node1" presStyleIdx="4" presStyleCnt="12">
        <dgm:presLayoutVars>
          <dgm:bulletEnabled val="1"/>
        </dgm:presLayoutVars>
      </dgm:prSet>
      <dgm:spPr/>
      <dgm:t>
        <a:bodyPr/>
        <a:lstStyle/>
        <a:p>
          <a:endParaRPr lang="en-US"/>
        </a:p>
      </dgm:t>
    </dgm:pt>
    <dgm:pt modelId="{9BAEAB4C-ED12-4002-BC65-BFE22F3FD25B}" type="pres">
      <dgm:prSet presAssocID="{0543DA61-7381-4D68-B591-8A2107B65F27}" presName="sibTrans" presStyleLbl="sibTrans2D1" presStyleIdx="4" presStyleCnt="11"/>
      <dgm:spPr/>
      <dgm:t>
        <a:bodyPr/>
        <a:lstStyle/>
        <a:p>
          <a:endParaRPr lang="en-US"/>
        </a:p>
      </dgm:t>
    </dgm:pt>
    <dgm:pt modelId="{28BC1052-2E67-4421-87DA-81E2702EC48B}" type="pres">
      <dgm:prSet presAssocID="{0543DA61-7381-4D68-B591-8A2107B65F27}" presName="connectorText" presStyleLbl="sibTrans2D1" presStyleIdx="4" presStyleCnt="11"/>
      <dgm:spPr/>
      <dgm:t>
        <a:bodyPr/>
        <a:lstStyle/>
        <a:p>
          <a:endParaRPr lang="en-US"/>
        </a:p>
      </dgm:t>
    </dgm:pt>
    <dgm:pt modelId="{E34951E6-5D0E-4C7C-B184-17A424AA2717}" type="pres">
      <dgm:prSet presAssocID="{1FDA4874-3448-47E9-99FD-1BA885093620}" presName="node" presStyleLbl="node1" presStyleIdx="5" presStyleCnt="12">
        <dgm:presLayoutVars>
          <dgm:bulletEnabled val="1"/>
        </dgm:presLayoutVars>
      </dgm:prSet>
      <dgm:spPr/>
      <dgm:t>
        <a:bodyPr/>
        <a:lstStyle/>
        <a:p>
          <a:endParaRPr lang="en-US"/>
        </a:p>
      </dgm:t>
    </dgm:pt>
    <dgm:pt modelId="{431FBCEE-9C93-472A-BF42-D5CD276EC3D5}" type="pres">
      <dgm:prSet presAssocID="{2BD32C70-337D-4F6F-A1FA-C35B2D5976FF}" presName="sibTrans" presStyleLbl="sibTrans2D1" presStyleIdx="5" presStyleCnt="11"/>
      <dgm:spPr/>
      <dgm:t>
        <a:bodyPr/>
        <a:lstStyle/>
        <a:p>
          <a:endParaRPr lang="en-US"/>
        </a:p>
      </dgm:t>
    </dgm:pt>
    <dgm:pt modelId="{23421729-8524-4E21-BA19-AF299A1802C5}" type="pres">
      <dgm:prSet presAssocID="{2BD32C70-337D-4F6F-A1FA-C35B2D5976FF}" presName="connectorText" presStyleLbl="sibTrans2D1" presStyleIdx="5" presStyleCnt="11"/>
      <dgm:spPr/>
      <dgm:t>
        <a:bodyPr/>
        <a:lstStyle/>
        <a:p>
          <a:endParaRPr lang="en-US"/>
        </a:p>
      </dgm:t>
    </dgm:pt>
    <dgm:pt modelId="{5BB6217A-A8B5-499F-9138-18EB2E1CAC45}" type="pres">
      <dgm:prSet presAssocID="{680EA0BE-B6A4-474F-8E56-7ACD36665829}" presName="node" presStyleLbl="node1" presStyleIdx="6" presStyleCnt="12">
        <dgm:presLayoutVars>
          <dgm:bulletEnabled val="1"/>
        </dgm:presLayoutVars>
      </dgm:prSet>
      <dgm:spPr/>
      <dgm:t>
        <a:bodyPr/>
        <a:lstStyle/>
        <a:p>
          <a:endParaRPr lang="en-US"/>
        </a:p>
      </dgm:t>
    </dgm:pt>
    <dgm:pt modelId="{3DE26757-1386-467F-804C-B9AA1F4A3C3E}" type="pres">
      <dgm:prSet presAssocID="{0CD4AB8B-5D92-4B9A-8014-D5AE03E3F4C0}" presName="sibTrans" presStyleLbl="sibTrans2D1" presStyleIdx="6" presStyleCnt="11"/>
      <dgm:spPr/>
      <dgm:t>
        <a:bodyPr/>
        <a:lstStyle/>
        <a:p>
          <a:endParaRPr lang="en-US"/>
        </a:p>
      </dgm:t>
    </dgm:pt>
    <dgm:pt modelId="{F9AB40D7-E94C-4441-84EE-CFA9A65B9F34}" type="pres">
      <dgm:prSet presAssocID="{0CD4AB8B-5D92-4B9A-8014-D5AE03E3F4C0}" presName="connectorText" presStyleLbl="sibTrans2D1" presStyleIdx="6" presStyleCnt="11"/>
      <dgm:spPr/>
      <dgm:t>
        <a:bodyPr/>
        <a:lstStyle/>
        <a:p>
          <a:endParaRPr lang="en-US"/>
        </a:p>
      </dgm:t>
    </dgm:pt>
    <dgm:pt modelId="{257F45B5-FCBE-499C-930F-05CAAC09FEA5}" type="pres">
      <dgm:prSet presAssocID="{C1A5CCDB-F093-41F2-BD50-0D771242798F}" presName="node" presStyleLbl="node1" presStyleIdx="7" presStyleCnt="12">
        <dgm:presLayoutVars>
          <dgm:bulletEnabled val="1"/>
        </dgm:presLayoutVars>
      </dgm:prSet>
      <dgm:spPr/>
      <dgm:t>
        <a:bodyPr/>
        <a:lstStyle/>
        <a:p>
          <a:endParaRPr lang="en-US"/>
        </a:p>
      </dgm:t>
    </dgm:pt>
    <dgm:pt modelId="{D8A6ECF3-7CE9-4D33-BE16-F575FFF45E2A}" type="pres">
      <dgm:prSet presAssocID="{0B18F6ED-8748-41A8-AB15-F00EEA832C70}" presName="sibTrans" presStyleLbl="sibTrans2D1" presStyleIdx="7" presStyleCnt="11"/>
      <dgm:spPr/>
      <dgm:t>
        <a:bodyPr/>
        <a:lstStyle/>
        <a:p>
          <a:endParaRPr lang="en-US"/>
        </a:p>
      </dgm:t>
    </dgm:pt>
    <dgm:pt modelId="{836B143A-5E5E-4EAF-9836-67AD682D96CB}" type="pres">
      <dgm:prSet presAssocID="{0B18F6ED-8748-41A8-AB15-F00EEA832C70}" presName="connectorText" presStyleLbl="sibTrans2D1" presStyleIdx="7" presStyleCnt="11"/>
      <dgm:spPr/>
      <dgm:t>
        <a:bodyPr/>
        <a:lstStyle/>
        <a:p>
          <a:endParaRPr lang="en-US"/>
        </a:p>
      </dgm:t>
    </dgm:pt>
    <dgm:pt modelId="{8181998F-3E8A-46E3-A150-680EBA39F4E5}" type="pres">
      <dgm:prSet presAssocID="{94ECC48A-098F-4C89-A0EF-3E4DF1BD3DFB}" presName="node" presStyleLbl="node1" presStyleIdx="8" presStyleCnt="12">
        <dgm:presLayoutVars>
          <dgm:bulletEnabled val="1"/>
        </dgm:presLayoutVars>
      </dgm:prSet>
      <dgm:spPr/>
      <dgm:t>
        <a:bodyPr/>
        <a:lstStyle/>
        <a:p>
          <a:endParaRPr lang="en-US"/>
        </a:p>
      </dgm:t>
    </dgm:pt>
    <dgm:pt modelId="{F2391566-BA5A-4C62-B789-8ED8F5C5A57F}" type="pres">
      <dgm:prSet presAssocID="{52754D75-CA83-4FAC-9C14-06EF6DEAFD21}" presName="sibTrans" presStyleLbl="sibTrans2D1" presStyleIdx="8" presStyleCnt="11"/>
      <dgm:spPr/>
      <dgm:t>
        <a:bodyPr/>
        <a:lstStyle/>
        <a:p>
          <a:endParaRPr lang="en-US"/>
        </a:p>
      </dgm:t>
    </dgm:pt>
    <dgm:pt modelId="{783DA888-68E7-4AA5-BD9B-4C6CF48D1AC2}" type="pres">
      <dgm:prSet presAssocID="{52754D75-CA83-4FAC-9C14-06EF6DEAFD21}" presName="connectorText" presStyleLbl="sibTrans2D1" presStyleIdx="8" presStyleCnt="11"/>
      <dgm:spPr/>
      <dgm:t>
        <a:bodyPr/>
        <a:lstStyle/>
        <a:p>
          <a:endParaRPr lang="en-US"/>
        </a:p>
      </dgm:t>
    </dgm:pt>
    <dgm:pt modelId="{DB918E32-B378-419C-BD43-5C3D4A238E97}" type="pres">
      <dgm:prSet presAssocID="{AFB93A3D-2F83-4B0A-A70F-89B951AC5316}" presName="node" presStyleLbl="node1" presStyleIdx="9" presStyleCnt="12">
        <dgm:presLayoutVars>
          <dgm:bulletEnabled val="1"/>
        </dgm:presLayoutVars>
      </dgm:prSet>
      <dgm:spPr/>
      <dgm:t>
        <a:bodyPr/>
        <a:lstStyle/>
        <a:p>
          <a:endParaRPr lang="en-US"/>
        </a:p>
      </dgm:t>
    </dgm:pt>
    <dgm:pt modelId="{0ECFDF2F-A3E2-49BB-BE7B-8FDB8413B007}" type="pres">
      <dgm:prSet presAssocID="{655B9C4C-66EF-46F2-A23A-1266DF85A5DC}" presName="sibTrans" presStyleLbl="sibTrans2D1" presStyleIdx="9" presStyleCnt="11"/>
      <dgm:spPr/>
      <dgm:t>
        <a:bodyPr/>
        <a:lstStyle/>
        <a:p>
          <a:endParaRPr lang="en-US"/>
        </a:p>
      </dgm:t>
    </dgm:pt>
    <dgm:pt modelId="{9F74CF2E-EEDB-4B1E-87D9-E0DF5254FC86}" type="pres">
      <dgm:prSet presAssocID="{655B9C4C-66EF-46F2-A23A-1266DF85A5DC}" presName="connectorText" presStyleLbl="sibTrans2D1" presStyleIdx="9" presStyleCnt="11"/>
      <dgm:spPr/>
      <dgm:t>
        <a:bodyPr/>
        <a:lstStyle/>
        <a:p>
          <a:endParaRPr lang="en-US"/>
        </a:p>
      </dgm:t>
    </dgm:pt>
    <dgm:pt modelId="{817ABA37-32F6-493E-8379-10830B5E0429}" type="pres">
      <dgm:prSet presAssocID="{DB5AB0AA-695E-4E5C-BA61-B0557C0E9657}" presName="node" presStyleLbl="node1" presStyleIdx="10" presStyleCnt="12">
        <dgm:presLayoutVars>
          <dgm:bulletEnabled val="1"/>
        </dgm:presLayoutVars>
      </dgm:prSet>
      <dgm:spPr/>
      <dgm:t>
        <a:bodyPr/>
        <a:lstStyle/>
        <a:p>
          <a:endParaRPr lang="en-US"/>
        </a:p>
      </dgm:t>
    </dgm:pt>
    <dgm:pt modelId="{10CCD4C0-E183-4007-9F8F-BCAF4EDF9456}" type="pres">
      <dgm:prSet presAssocID="{3F7839E7-4D81-48E0-A3F8-EA7B961BD07B}" presName="sibTrans" presStyleLbl="sibTrans2D1" presStyleIdx="10" presStyleCnt="11"/>
      <dgm:spPr/>
      <dgm:t>
        <a:bodyPr/>
        <a:lstStyle/>
        <a:p>
          <a:endParaRPr lang="en-US"/>
        </a:p>
      </dgm:t>
    </dgm:pt>
    <dgm:pt modelId="{057F7846-1A6A-47D8-8AC2-FAFF955CF1C8}" type="pres">
      <dgm:prSet presAssocID="{3F7839E7-4D81-48E0-A3F8-EA7B961BD07B}" presName="connectorText" presStyleLbl="sibTrans2D1" presStyleIdx="10" presStyleCnt="11"/>
      <dgm:spPr/>
      <dgm:t>
        <a:bodyPr/>
        <a:lstStyle/>
        <a:p>
          <a:endParaRPr lang="en-US"/>
        </a:p>
      </dgm:t>
    </dgm:pt>
    <dgm:pt modelId="{9345CD38-2910-4358-88F2-158140DEA049}" type="pres">
      <dgm:prSet presAssocID="{3C119DF2-1909-4707-895C-6AA6DF3A3272}" presName="node" presStyleLbl="node1" presStyleIdx="11" presStyleCnt="12">
        <dgm:presLayoutVars>
          <dgm:bulletEnabled val="1"/>
        </dgm:presLayoutVars>
      </dgm:prSet>
      <dgm:spPr/>
      <dgm:t>
        <a:bodyPr/>
        <a:lstStyle/>
        <a:p>
          <a:endParaRPr lang="en-US"/>
        </a:p>
      </dgm:t>
    </dgm:pt>
  </dgm:ptLst>
  <dgm:cxnLst>
    <dgm:cxn modelId="{AF980FF8-7F71-446B-B69B-14EB0107671D}" type="presOf" srcId="{C1A5CCDB-F093-41F2-BD50-0D771242798F}" destId="{257F45B5-FCBE-499C-930F-05CAAC09FEA5}" srcOrd="0" destOrd="0" presId="urn:microsoft.com/office/officeart/2005/8/layout/process5"/>
    <dgm:cxn modelId="{7EA0E111-2C36-4311-8D52-5CDB410A319D}" type="presOf" srcId="{0B18F6ED-8748-41A8-AB15-F00EEA832C70}" destId="{D8A6ECF3-7CE9-4D33-BE16-F575FFF45E2A}" srcOrd="0" destOrd="0" presId="urn:microsoft.com/office/officeart/2005/8/layout/process5"/>
    <dgm:cxn modelId="{A26872E9-F0F9-489E-A1AF-0C91F36DE7CB}" type="presOf" srcId="{52754D75-CA83-4FAC-9C14-06EF6DEAFD21}" destId="{783DA888-68E7-4AA5-BD9B-4C6CF48D1AC2}" srcOrd="1" destOrd="0" presId="urn:microsoft.com/office/officeart/2005/8/layout/process5"/>
    <dgm:cxn modelId="{C88D9055-26FE-4FF4-AFFB-6767E3E867E3}" srcId="{519ABBD9-6472-488B-B623-CAC207B15CD8}" destId="{D9DDD0DA-2050-48D4-B292-C9282AD955C5}" srcOrd="4" destOrd="0" parTransId="{445F5ED4-D138-4E6E-92A5-3A768D2D1CD9}" sibTransId="{0543DA61-7381-4D68-B591-8A2107B65F27}"/>
    <dgm:cxn modelId="{F07A08D5-ECE0-41B6-B4DA-C86AC97FD1B3}" type="presOf" srcId="{8B0D5636-44BC-43CE-A126-537EB91AA5E6}" destId="{50CC23FE-B6F5-46BE-B949-55A07751AEAE}" srcOrd="0" destOrd="0" presId="urn:microsoft.com/office/officeart/2005/8/layout/process5"/>
    <dgm:cxn modelId="{6955C088-08FF-4CF3-86B5-8115FFC87759}" type="presOf" srcId="{94ECC48A-098F-4C89-A0EF-3E4DF1BD3DFB}" destId="{8181998F-3E8A-46E3-A150-680EBA39F4E5}" srcOrd="0" destOrd="0" presId="urn:microsoft.com/office/officeart/2005/8/layout/process5"/>
    <dgm:cxn modelId="{F18975A2-D558-45DF-B54C-07610FB349A1}" srcId="{519ABBD9-6472-488B-B623-CAC207B15CD8}" destId="{94ECC48A-098F-4C89-A0EF-3E4DF1BD3DFB}" srcOrd="8" destOrd="0" parTransId="{500D37A1-8F67-4E6E-98E2-3285D2DE36C9}" sibTransId="{52754D75-CA83-4FAC-9C14-06EF6DEAFD21}"/>
    <dgm:cxn modelId="{517608FB-4BD2-4141-91C2-699E346ACDA7}" srcId="{519ABBD9-6472-488B-B623-CAC207B15CD8}" destId="{1FDA4874-3448-47E9-99FD-1BA885093620}" srcOrd="5" destOrd="0" parTransId="{560F878A-6CE2-4AFA-8C81-4E60F75EBF51}" sibTransId="{2BD32C70-337D-4F6F-A1FA-C35B2D5976FF}"/>
    <dgm:cxn modelId="{372C8AD4-C115-4C5B-96A1-AB3E76ADC00B}" srcId="{519ABBD9-6472-488B-B623-CAC207B15CD8}" destId="{F985C763-1EC6-4724-9A2D-6FFE52929B77}" srcOrd="2" destOrd="0" parTransId="{EA909A44-5480-4EAA-89FD-776DF3B94A1E}" sibTransId="{8B0D5636-44BC-43CE-A126-537EB91AA5E6}"/>
    <dgm:cxn modelId="{44B463CA-4957-4273-B86A-C880C88B7753}" type="presOf" srcId="{52754D75-CA83-4FAC-9C14-06EF6DEAFD21}" destId="{F2391566-BA5A-4C62-B789-8ED8F5C5A57F}" srcOrd="0" destOrd="0" presId="urn:microsoft.com/office/officeart/2005/8/layout/process5"/>
    <dgm:cxn modelId="{265BD625-4955-469B-9BB0-706CBE999D61}" srcId="{519ABBD9-6472-488B-B623-CAC207B15CD8}" destId="{C1A5CCDB-F093-41F2-BD50-0D771242798F}" srcOrd="7" destOrd="0" parTransId="{17EEDA02-D27E-4862-9499-2DB0958E945A}" sibTransId="{0B18F6ED-8748-41A8-AB15-F00EEA832C70}"/>
    <dgm:cxn modelId="{977B8D69-6791-4EA1-B02D-B0388BEB42BF}" type="presOf" srcId="{655B9C4C-66EF-46F2-A23A-1266DF85A5DC}" destId="{9F74CF2E-EEDB-4B1E-87D9-E0DF5254FC86}" srcOrd="1" destOrd="0" presId="urn:microsoft.com/office/officeart/2005/8/layout/process5"/>
    <dgm:cxn modelId="{2C1A3473-3237-4121-9803-52EB5DB8C3F6}" type="presOf" srcId="{0543DA61-7381-4D68-B591-8A2107B65F27}" destId="{9BAEAB4C-ED12-4002-BC65-BFE22F3FD25B}" srcOrd="0" destOrd="0" presId="urn:microsoft.com/office/officeart/2005/8/layout/process5"/>
    <dgm:cxn modelId="{0DD7E4CD-908F-4AAD-B734-0AF64DC2CB1D}" type="presOf" srcId="{CAF399CA-6C05-48F5-AEAA-199E19DA1119}" destId="{E6EA4D1F-3410-4025-9761-BD51984304A2}" srcOrd="0" destOrd="0" presId="urn:microsoft.com/office/officeart/2005/8/layout/process5"/>
    <dgm:cxn modelId="{EC04632C-0DE8-4EB5-9198-57EC45D525BD}" srcId="{519ABBD9-6472-488B-B623-CAC207B15CD8}" destId="{0DB0830E-196E-46B5-9114-C2F0B9DEEC70}" srcOrd="3" destOrd="0" parTransId="{CDDAC65C-F53E-467B-9990-BA323B0C07D5}" sibTransId="{43436633-AED3-44F2-9139-51DD044DC683}"/>
    <dgm:cxn modelId="{3B41A331-343A-4B4E-B811-C58FEBD829F0}" srcId="{519ABBD9-6472-488B-B623-CAC207B15CD8}" destId="{AFB93A3D-2F83-4B0A-A70F-89B951AC5316}" srcOrd="9" destOrd="0" parTransId="{BE0046C3-3F61-4B6A-9BAD-20324DAA1034}" sibTransId="{655B9C4C-66EF-46F2-A23A-1266DF85A5DC}"/>
    <dgm:cxn modelId="{CC9D301C-1F76-474A-9789-9F193CEE4CC6}" type="presOf" srcId="{DB5AB0AA-695E-4E5C-BA61-B0557C0E9657}" destId="{817ABA37-32F6-493E-8379-10830B5E0429}" srcOrd="0" destOrd="0" presId="urn:microsoft.com/office/officeart/2005/8/layout/process5"/>
    <dgm:cxn modelId="{6DA4F0AD-EE18-42E7-AD6E-19A299715B6A}" type="presOf" srcId="{2BD32C70-337D-4F6F-A1FA-C35B2D5976FF}" destId="{23421729-8524-4E21-BA19-AF299A1802C5}" srcOrd="1" destOrd="0" presId="urn:microsoft.com/office/officeart/2005/8/layout/process5"/>
    <dgm:cxn modelId="{822335DE-7FB8-4713-9010-EB05E05A4A26}" type="presOf" srcId="{43436633-AED3-44F2-9139-51DD044DC683}" destId="{2344CB7A-E354-4CB3-B6C4-042B0E10F246}" srcOrd="0" destOrd="0" presId="urn:microsoft.com/office/officeart/2005/8/layout/process5"/>
    <dgm:cxn modelId="{3340F289-9A8A-450F-939D-514E52C8AF52}" type="presOf" srcId="{C263928B-BE51-4E99-B954-DF4810BAD05F}" destId="{086F345D-8315-4864-9600-B7FD1BC4C0BD}" srcOrd="1" destOrd="0" presId="urn:microsoft.com/office/officeart/2005/8/layout/process5"/>
    <dgm:cxn modelId="{FA465EB3-B471-4FF0-970D-C7C52C4543D5}" type="presOf" srcId="{0DB0830E-196E-46B5-9114-C2F0B9DEEC70}" destId="{BEBB8E16-C673-4282-BD29-B5A91B73CDE7}" srcOrd="0" destOrd="0" presId="urn:microsoft.com/office/officeart/2005/8/layout/process5"/>
    <dgm:cxn modelId="{F5485BD7-1928-46BB-9873-899CC1639BD8}" srcId="{519ABBD9-6472-488B-B623-CAC207B15CD8}" destId="{680EA0BE-B6A4-474F-8E56-7ACD36665829}" srcOrd="6" destOrd="0" parTransId="{253E2D71-59EE-406B-BA34-1C20BEF8D1EE}" sibTransId="{0CD4AB8B-5D92-4B9A-8014-D5AE03E3F4C0}"/>
    <dgm:cxn modelId="{A3AD8C2C-F41A-437B-8BEE-9459BBD4999C}" type="presOf" srcId="{8B0D5636-44BC-43CE-A126-537EB91AA5E6}" destId="{CA45EFD7-F0D2-468B-94DA-8207CDAADB0A}" srcOrd="1" destOrd="0" presId="urn:microsoft.com/office/officeart/2005/8/layout/process5"/>
    <dgm:cxn modelId="{359F3D31-E714-464F-9648-3B40BB83BE43}" type="presOf" srcId="{680EA0BE-B6A4-474F-8E56-7ACD36665829}" destId="{5BB6217A-A8B5-499F-9138-18EB2E1CAC45}" srcOrd="0" destOrd="0" presId="urn:microsoft.com/office/officeart/2005/8/layout/process5"/>
    <dgm:cxn modelId="{75ABD408-E05E-4D49-8BDB-9A9A47B43590}" srcId="{519ABBD9-6472-488B-B623-CAC207B15CD8}" destId="{3C119DF2-1909-4707-895C-6AA6DF3A3272}" srcOrd="11" destOrd="0" parTransId="{267F072F-410F-4261-A64A-2FE5A67B74C8}" sibTransId="{08F35ABF-257C-4EE8-A30D-E34355B15B4A}"/>
    <dgm:cxn modelId="{3E72E8A8-64CC-4FFF-B687-7BCBDA393E43}" type="presOf" srcId="{3C119DF2-1909-4707-895C-6AA6DF3A3272}" destId="{9345CD38-2910-4358-88F2-158140DEA049}" srcOrd="0" destOrd="0" presId="urn:microsoft.com/office/officeart/2005/8/layout/process5"/>
    <dgm:cxn modelId="{9988A628-EF5F-4F63-AE2A-C3F224D05844}" type="presOf" srcId="{F985C763-1EC6-4724-9A2D-6FFE52929B77}" destId="{C629E5FF-2B08-4286-B3FE-FBCC0A176AB9}" srcOrd="0" destOrd="0" presId="urn:microsoft.com/office/officeart/2005/8/layout/process5"/>
    <dgm:cxn modelId="{632A506F-F794-4BA3-8C8C-D073C943767C}" type="presOf" srcId="{43436633-AED3-44F2-9139-51DD044DC683}" destId="{E7BB12E0-A92F-4889-9F90-5EC76B53F98E}" srcOrd="1" destOrd="0" presId="urn:microsoft.com/office/officeart/2005/8/layout/process5"/>
    <dgm:cxn modelId="{73CF8104-7F64-4322-AEC8-AF43BA138E98}" type="presOf" srcId="{508C08FD-8389-4B9D-A998-8AADE22D7D17}" destId="{CA710080-9A1E-4E61-9B40-36757B105B21}" srcOrd="0" destOrd="0" presId="urn:microsoft.com/office/officeart/2005/8/layout/process5"/>
    <dgm:cxn modelId="{CE48B12F-53B9-4583-8349-9597A3D011B8}" srcId="{519ABBD9-6472-488B-B623-CAC207B15CD8}" destId="{CAF399CA-6C05-48F5-AEAA-199E19DA1119}" srcOrd="0" destOrd="0" parTransId="{EE096EC1-8FD4-41D0-9376-DF7C45E2AD82}" sibTransId="{508C08FD-8389-4B9D-A998-8AADE22D7D17}"/>
    <dgm:cxn modelId="{7D335EA5-1B27-4FD8-98B3-4B4E923A5375}" type="presOf" srcId="{AFB93A3D-2F83-4B0A-A70F-89B951AC5316}" destId="{DB918E32-B378-419C-BD43-5C3D4A238E97}" srcOrd="0" destOrd="0" presId="urn:microsoft.com/office/officeart/2005/8/layout/process5"/>
    <dgm:cxn modelId="{9928E8ED-E0E7-40D5-8243-73B78589B506}" type="presOf" srcId="{508C08FD-8389-4B9D-A998-8AADE22D7D17}" destId="{B8C2E1C0-8AC1-4B85-BFEE-5434D87C8421}" srcOrd="1" destOrd="0" presId="urn:microsoft.com/office/officeart/2005/8/layout/process5"/>
    <dgm:cxn modelId="{0950C3A2-4CBE-4F16-BE38-E06A0D9F2FED}" type="presOf" srcId="{655B9C4C-66EF-46F2-A23A-1266DF85A5DC}" destId="{0ECFDF2F-A3E2-49BB-BE7B-8FDB8413B007}" srcOrd="0" destOrd="0" presId="urn:microsoft.com/office/officeart/2005/8/layout/process5"/>
    <dgm:cxn modelId="{EBF3B3B7-CFB7-49A6-AC58-A4D3A7AAD801}" type="presOf" srcId="{17BDA23F-0EAE-4CD1-94D7-4179339A000F}" destId="{D15EB6BE-F42C-43CB-A806-346C22D03A04}" srcOrd="0" destOrd="0" presId="urn:microsoft.com/office/officeart/2005/8/layout/process5"/>
    <dgm:cxn modelId="{C0C9E0E8-0921-40D4-A055-B6C27BBE6D3D}" type="presOf" srcId="{1FDA4874-3448-47E9-99FD-1BA885093620}" destId="{E34951E6-5D0E-4C7C-B184-17A424AA2717}" srcOrd="0" destOrd="0" presId="urn:microsoft.com/office/officeart/2005/8/layout/process5"/>
    <dgm:cxn modelId="{A9FCD079-466E-4278-A717-5BB7073669D4}" type="presOf" srcId="{519ABBD9-6472-488B-B623-CAC207B15CD8}" destId="{3AF08E04-6466-4BD2-9EE1-483BDC60E66C}" srcOrd="0" destOrd="0" presId="urn:microsoft.com/office/officeart/2005/8/layout/process5"/>
    <dgm:cxn modelId="{77A6E6C8-6730-47B1-B3DA-F64524C87277}" type="presOf" srcId="{0CD4AB8B-5D92-4B9A-8014-D5AE03E3F4C0}" destId="{F9AB40D7-E94C-4441-84EE-CFA9A65B9F34}" srcOrd="1" destOrd="0" presId="urn:microsoft.com/office/officeart/2005/8/layout/process5"/>
    <dgm:cxn modelId="{9CC6731B-8697-42CF-A289-CCF352FEC26D}" type="presOf" srcId="{3F7839E7-4D81-48E0-A3F8-EA7B961BD07B}" destId="{10CCD4C0-E183-4007-9F8F-BCAF4EDF9456}" srcOrd="0" destOrd="0" presId="urn:microsoft.com/office/officeart/2005/8/layout/process5"/>
    <dgm:cxn modelId="{C214A6E3-34B7-4F49-A6CD-9487FED78CAF}" type="presOf" srcId="{C263928B-BE51-4E99-B954-DF4810BAD05F}" destId="{B42EE117-B54F-46CE-81D9-4CB5EFB23BD6}" srcOrd="0" destOrd="0" presId="urn:microsoft.com/office/officeart/2005/8/layout/process5"/>
    <dgm:cxn modelId="{540166B9-9394-47C4-8E6C-99FE0DB05FFB}" type="presOf" srcId="{3F7839E7-4D81-48E0-A3F8-EA7B961BD07B}" destId="{057F7846-1A6A-47D8-8AC2-FAFF955CF1C8}" srcOrd="1" destOrd="0" presId="urn:microsoft.com/office/officeart/2005/8/layout/process5"/>
    <dgm:cxn modelId="{9D623FCB-7406-4D0E-A92C-970225000323}" srcId="{519ABBD9-6472-488B-B623-CAC207B15CD8}" destId="{DB5AB0AA-695E-4E5C-BA61-B0557C0E9657}" srcOrd="10" destOrd="0" parTransId="{8AC7A89C-E709-4D35-8A21-BCEC1C89F98C}" sibTransId="{3F7839E7-4D81-48E0-A3F8-EA7B961BD07B}"/>
    <dgm:cxn modelId="{E947D927-32F9-4450-815E-B84CEC335D87}" type="presOf" srcId="{2BD32C70-337D-4F6F-A1FA-C35B2D5976FF}" destId="{431FBCEE-9C93-472A-BF42-D5CD276EC3D5}" srcOrd="0" destOrd="0" presId="urn:microsoft.com/office/officeart/2005/8/layout/process5"/>
    <dgm:cxn modelId="{AFBFE370-B589-422B-B4C2-2328BE45E7BE}" type="presOf" srcId="{D9DDD0DA-2050-48D4-B292-C9282AD955C5}" destId="{3E88F81D-2D68-4E56-A2C6-2E6AEBEAD7CD}" srcOrd="0" destOrd="0" presId="urn:microsoft.com/office/officeart/2005/8/layout/process5"/>
    <dgm:cxn modelId="{246E2B56-9EF8-4432-B05B-C7FCE6802D43}" type="presOf" srcId="{0CD4AB8B-5D92-4B9A-8014-D5AE03E3F4C0}" destId="{3DE26757-1386-467F-804C-B9AA1F4A3C3E}" srcOrd="0" destOrd="0" presId="urn:microsoft.com/office/officeart/2005/8/layout/process5"/>
    <dgm:cxn modelId="{3D702D52-E0C1-41FA-B48E-E9D760B60D69}" type="presOf" srcId="{0B18F6ED-8748-41A8-AB15-F00EEA832C70}" destId="{836B143A-5E5E-4EAF-9836-67AD682D96CB}" srcOrd="1" destOrd="0" presId="urn:microsoft.com/office/officeart/2005/8/layout/process5"/>
    <dgm:cxn modelId="{FE1B3EDD-5FAC-4E04-BE6B-6781C10CE6BF}" type="presOf" srcId="{0543DA61-7381-4D68-B591-8A2107B65F27}" destId="{28BC1052-2E67-4421-87DA-81E2702EC48B}" srcOrd="1" destOrd="0" presId="urn:microsoft.com/office/officeart/2005/8/layout/process5"/>
    <dgm:cxn modelId="{87F7FC37-770B-447C-BC48-1D67CD604930}" srcId="{519ABBD9-6472-488B-B623-CAC207B15CD8}" destId="{17BDA23F-0EAE-4CD1-94D7-4179339A000F}" srcOrd="1" destOrd="0" parTransId="{268D4605-B058-4684-B1EB-0B5CBA59B6D1}" sibTransId="{C263928B-BE51-4E99-B954-DF4810BAD05F}"/>
    <dgm:cxn modelId="{3ABB3CDC-C836-48E3-BFC0-C7AEE58A5723}" type="presParOf" srcId="{3AF08E04-6466-4BD2-9EE1-483BDC60E66C}" destId="{E6EA4D1F-3410-4025-9761-BD51984304A2}" srcOrd="0" destOrd="0" presId="urn:microsoft.com/office/officeart/2005/8/layout/process5"/>
    <dgm:cxn modelId="{40DA904C-2691-4122-9143-FE063D5D0250}" type="presParOf" srcId="{3AF08E04-6466-4BD2-9EE1-483BDC60E66C}" destId="{CA710080-9A1E-4E61-9B40-36757B105B21}" srcOrd="1" destOrd="0" presId="urn:microsoft.com/office/officeart/2005/8/layout/process5"/>
    <dgm:cxn modelId="{FED88D20-38C9-4D0D-99E4-D7CF467F7DFE}" type="presParOf" srcId="{CA710080-9A1E-4E61-9B40-36757B105B21}" destId="{B8C2E1C0-8AC1-4B85-BFEE-5434D87C8421}" srcOrd="0" destOrd="0" presId="urn:microsoft.com/office/officeart/2005/8/layout/process5"/>
    <dgm:cxn modelId="{6CE7EE87-D894-40A4-BD29-DE7F279AC985}" type="presParOf" srcId="{3AF08E04-6466-4BD2-9EE1-483BDC60E66C}" destId="{D15EB6BE-F42C-43CB-A806-346C22D03A04}" srcOrd="2" destOrd="0" presId="urn:microsoft.com/office/officeart/2005/8/layout/process5"/>
    <dgm:cxn modelId="{4FA33F2C-FE43-4807-9DC7-3CD7CCD1210E}" type="presParOf" srcId="{3AF08E04-6466-4BD2-9EE1-483BDC60E66C}" destId="{B42EE117-B54F-46CE-81D9-4CB5EFB23BD6}" srcOrd="3" destOrd="0" presId="urn:microsoft.com/office/officeart/2005/8/layout/process5"/>
    <dgm:cxn modelId="{29A7521D-E48D-403D-BD7A-AC94A6D2E128}" type="presParOf" srcId="{B42EE117-B54F-46CE-81D9-4CB5EFB23BD6}" destId="{086F345D-8315-4864-9600-B7FD1BC4C0BD}" srcOrd="0" destOrd="0" presId="urn:microsoft.com/office/officeart/2005/8/layout/process5"/>
    <dgm:cxn modelId="{34A89FA5-06AA-4E70-85F0-99EDDDB63E43}" type="presParOf" srcId="{3AF08E04-6466-4BD2-9EE1-483BDC60E66C}" destId="{C629E5FF-2B08-4286-B3FE-FBCC0A176AB9}" srcOrd="4" destOrd="0" presId="urn:microsoft.com/office/officeart/2005/8/layout/process5"/>
    <dgm:cxn modelId="{52513ADC-FEBC-43E6-AD9B-C941074C21E1}" type="presParOf" srcId="{3AF08E04-6466-4BD2-9EE1-483BDC60E66C}" destId="{50CC23FE-B6F5-46BE-B949-55A07751AEAE}" srcOrd="5" destOrd="0" presId="urn:microsoft.com/office/officeart/2005/8/layout/process5"/>
    <dgm:cxn modelId="{67DF12D8-5B71-4A2D-AAA7-A71D32E3EE41}" type="presParOf" srcId="{50CC23FE-B6F5-46BE-B949-55A07751AEAE}" destId="{CA45EFD7-F0D2-468B-94DA-8207CDAADB0A}" srcOrd="0" destOrd="0" presId="urn:microsoft.com/office/officeart/2005/8/layout/process5"/>
    <dgm:cxn modelId="{A6586C9C-03D0-49FA-B243-BD1D47B4FE02}" type="presParOf" srcId="{3AF08E04-6466-4BD2-9EE1-483BDC60E66C}" destId="{BEBB8E16-C673-4282-BD29-B5A91B73CDE7}" srcOrd="6" destOrd="0" presId="urn:microsoft.com/office/officeart/2005/8/layout/process5"/>
    <dgm:cxn modelId="{35CF5E37-0549-42C7-BF42-D6AD62E6E1C7}" type="presParOf" srcId="{3AF08E04-6466-4BD2-9EE1-483BDC60E66C}" destId="{2344CB7A-E354-4CB3-B6C4-042B0E10F246}" srcOrd="7" destOrd="0" presId="urn:microsoft.com/office/officeart/2005/8/layout/process5"/>
    <dgm:cxn modelId="{EE534A81-963B-4376-9A09-F61D3A34A9A0}" type="presParOf" srcId="{2344CB7A-E354-4CB3-B6C4-042B0E10F246}" destId="{E7BB12E0-A92F-4889-9F90-5EC76B53F98E}" srcOrd="0" destOrd="0" presId="urn:microsoft.com/office/officeart/2005/8/layout/process5"/>
    <dgm:cxn modelId="{CEF4E559-868C-4FAF-A51D-423439041251}" type="presParOf" srcId="{3AF08E04-6466-4BD2-9EE1-483BDC60E66C}" destId="{3E88F81D-2D68-4E56-A2C6-2E6AEBEAD7CD}" srcOrd="8" destOrd="0" presId="urn:microsoft.com/office/officeart/2005/8/layout/process5"/>
    <dgm:cxn modelId="{2B21632F-EF93-4BB8-BBA8-4EA767370334}" type="presParOf" srcId="{3AF08E04-6466-4BD2-9EE1-483BDC60E66C}" destId="{9BAEAB4C-ED12-4002-BC65-BFE22F3FD25B}" srcOrd="9" destOrd="0" presId="urn:microsoft.com/office/officeart/2005/8/layout/process5"/>
    <dgm:cxn modelId="{A15FDFDD-6B0D-4842-8A92-0CCF9138D658}" type="presParOf" srcId="{9BAEAB4C-ED12-4002-BC65-BFE22F3FD25B}" destId="{28BC1052-2E67-4421-87DA-81E2702EC48B}" srcOrd="0" destOrd="0" presId="urn:microsoft.com/office/officeart/2005/8/layout/process5"/>
    <dgm:cxn modelId="{60C38200-8BE2-4CB8-90E5-E8252E2D5C73}" type="presParOf" srcId="{3AF08E04-6466-4BD2-9EE1-483BDC60E66C}" destId="{E34951E6-5D0E-4C7C-B184-17A424AA2717}" srcOrd="10" destOrd="0" presId="urn:microsoft.com/office/officeart/2005/8/layout/process5"/>
    <dgm:cxn modelId="{264A58A1-005D-4617-88A5-AA5AB37543CC}" type="presParOf" srcId="{3AF08E04-6466-4BD2-9EE1-483BDC60E66C}" destId="{431FBCEE-9C93-472A-BF42-D5CD276EC3D5}" srcOrd="11" destOrd="0" presId="urn:microsoft.com/office/officeart/2005/8/layout/process5"/>
    <dgm:cxn modelId="{84ADF461-E985-459F-A1B3-DFA6E8343E93}" type="presParOf" srcId="{431FBCEE-9C93-472A-BF42-D5CD276EC3D5}" destId="{23421729-8524-4E21-BA19-AF299A1802C5}" srcOrd="0" destOrd="0" presId="urn:microsoft.com/office/officeart/2005/8/layout/process5"/>
    <dgm:cxn modelId="{563C1DAA-F98A-4FE9-8CE0-A18E74C2B2B0}" type="presParOf" srcId="{3AF08E04-6466-4BD2-9EE1-483BDC60E66C}" destId="{5BB6217A-A8B5-499F-9138-18EB2E1CAC45}" srcOrd="12" destOrd="0" presId="urn:microsoft.com/office/officeart/2005/8/layout/process5"/>
    <dgm:cxn modelId="{EADCD5CF-4A05-4691-A711-893AF33D00E6}" type="presParOf" srcId="{3AF08E04-6466-4BD2-9EE1-483BDC60E66C}" destId="{3DE26757-1386-467F-804C-B9AA1F4A3C3E}" srcOrd="13" destOrd="0" presId="urn:microsoft.com/office/officeart/2005/8/layout/process5"/>
    <dgm:cxn modelId="{9C8178F2-4ACA-4EE0-A429-A0430A2D723C}" type="presParOf" srcId="{3DE26757-1386-467F-804C-B9AA1F4A3C3E}" destId="{F9AB40D7-E94C-4441-84EE-CFA9A65B9F34}" srcOrd="0" destOrd="0" presId="urn:microsoft.com/office/officeart/2005/8/layout/process5"/>
    <dgm:cxn modelId="{74DF99E5-3D29-4A30-A45C-55FD1EB8C033}" type="presParOf" srcId="{3AF08E04-6466-4BD2-9EE1-483BDC60E66C}" destId="{257F45B5-FCBE-499C-930F-05CAAC09FEA5}" srcOrd="14" destOrd="0" presId="urn:microsoft.com/office/officeart/2005/8/layout/process5"/>
    <dgm:cxn modelId="{3EC38FF9-CF78-45F8-8881-CA20B21B356E}" type="presParOf" srcId="{3AF08E04-6466-4BD2-9EE1-483BDC60E66C}" destId="{D8A6ECF3-7CE9-4D33-BE16-F575FFF45E2A}" srcOrd="15" destOrd="0" presId="urn:microsoft.com/office/officeart/2005/8/layout/process5"/>
    <dgm:cxn modelId="{21B39B12-9623-4D0E-B418-AF79D034A071}" type="presParOf" srcId="{D8A6ECF3-7CE9-4D33-BE16-F575FFF45E2A}" destId="{836B143A-5E5E-4EAF-9836-67AD682D96CB}" srcOrd="0" destOrd="0" presId="urn:microsoft.com/office/officeart/2005/8/layout/process5"/>
    <dgm:cxn modelId="{CF3B0F4C-185F-418B-AFBA-56F81D6C368C}" type="presParOf" srcId="{3AF08E04-6466-4BD2-9EE1-483BDC60E66C}" destId="{8181998F-3E8A-46E3-A150-680EBA39F4E5}" srcOrd="16" destOrd="0" presId="urn:microsoft.com/office/officeart/2005/8/layout/process5"/>
    <dgm:cxn modelId="{FEBD7216-956D-49AE-9989-66A088DF18AC}" type="presParOf" srcId="{3AF08E04-6466-4BD2-9EE1-483BDC60E66C}" destId="{F2391566-BA5A-4C62-B789-8ED8F5C5A57F}" srcOrd="17" destOrd="0" presId="urn:microsoft.com/office/officeart/2005/8/layout/process5"/>
    <dgm:cxn modelId="{FEC25189-126D-4A41-9CD7-4525C8F38558}" type="presParOf" srcId="{F2391566-BA5A-4C62-B789-8ED8F5C5A57F}" destId="{783DA888-68E7-4AA5-BD9B-4C6CF48D1AC2}" srcOrd="0" destOrd="0" presId="urn:microsoft.com/office/officeart/2005/8/layout/process5"/>
    <dgm:cxn modelId="{484DA617-D3CD-4810-9AC7-529A449DFD97}" type="presParOf" srcId="{3AF08E04-6466-4BD2-9EE1-483BDC60E66C}" destId="{DB918E32-B378-419C-BD43-5C3D4A238E97}" srcOrd="18" destOrd="0" presId="urn:microsoft.com/office/officeart/2005/8/layout/process5"/>
    <dgm:cxn modelId="{57EC0CD1-9D1D-4855-AD63-2466A916FB28}" type="presParOf" srcId="{3AF08E04-6466-4BD2-9EE1-483BDC60E66C}" destId="{0ECFDF2F-A3E2-49BB-BE7B-8FDB8413B007}" srcOrd="19" destOrd="0" presId="urn:microsoft.com/office/officeart/2005/8/layout/process5"/>
    <dgm:cxn modelId="{9DCDDC10-8832-44BE-8750-909A68495A52}" type="presParOf" srcId="{0ECFDF2F-A3E2-49BB-BE7B-8FDB8413B007}" destId="{9F74CF2E-EEDB-4B1E-87D9-E0DF5254FC86}" srcOrd="0" destOrd="0" presId="urn:microsoft.com/office/officeart/2005/8/layout/process5"/>
    <dgm:cxn modelId="{368B58C1-E6D0-4E2E-A178-B8F61382385C}" type="presParOf" srcId="{3AF08E04-6466-4BD2-9EE1-483BDC60E66C}" destId="{817ABA37-32F6-493E-8379-10830B5E0429}" srcOrd="20" destOrd="0" presId="urn:microsoft.com/office/officeart/2005/8/layout/process5"/>
    <dgm:cxn modelId="{0E3A2C52-1EF3-484C-8602-786EF91FF77B}" type="presParOf" srcId="{3AF08E04-6466-4BD2-9EE1-483BDC60E66C}" destId="{10CCD4C0-E183-4007-9F8F-BCAF4EDF9456}" srcOrd="21" destOrd="0" presId="urn:microsoft.com/office/officeart/2005/8/layout/process5"/>
    <dgm:cxn modelId="{71916955-FC11-4526-9FEC-6438AEB1B3D1}" type="presParOf" srcId="{10CCD4C0-E183-4007-9F8F-BCAF4EDF9456}" destId="{057F7846-1A6A-47D8-8AC2-FAFF955CF1C8}" srcOrd="0" destOrd="0" presId="urn:microsoft.com/office/officeart/2005/8/layout/process5"/>
    <dgm:cxn modelId="{39085CE4-1B63-423D-9178-484257593CF0}" type="presParOf" srcId="{3AF08E04-6466-4BD2-9EE1-483BDC60E66C}" destId="{9345CD38-2910-4358-88F2-158140DEA049}"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accent1"/>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0BE48B58-A517-41DB-BA70-2FD9BEBA2032}" type="presOf" srcId="{3F3D4862-0FF8-4C23-B8AC-8B1F94417F4A}" destId="{F8BF7C45-7D77-4BDB-A4AF-53912D8115E1}" srcOrd="0" destOrd="0" presId="urn:microsoft.com/office/officeart/2005/8/layout/process5"/>
    <dgm:cxn modelId="{F0C42708-3284-4089-9A7F-82A9A367F497}" type="presOf" srcId="{0806012F-72A2-4F80-9AAD-249535CF568B}" destId="{915D200C-C3A2-471C-B1AA-F137A2910580}"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B28E5018-7AD0-4BE8-A466-5CCD58BCEADD}" type="presOf" srcId="{9E1884E4-9F55-46E8-92E8-6787BBA2ABEC}" destId="{6FECD55E-D05D-4932-B9A9-9E6BAC70899D}" srcOrd="0"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6E0F4E6D-EBD7-477B-8B8A-3DBEC1DA4A6F}" type="presOf" srcId="{A9084290-9F3B-4BFB-BC5D-CF4931F271E7}" destId="{2FB9DBE3-AF0B-4A8A-A9B3-6062FEB57A2D}" srcOrd="0" destOrd="0" presId="urn:microsoft.com/office/officeart/2005/8/layout/process5"/>
    <dgm:cxn modelId="{E2E05109-9E40-40F3-B8E6-234F2B28E5D4}" type="presOf" srcId="{F2CE2B8D-6331-4B78-838A-542F652DFC76}" destId="{B99A30D6-FA5C-4533-B9D3-C83603139E85}"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97C0BC8F-A6EE-4380-B32A-79EE151B7B0A}" type="presOf" srcId="{F2CE2B8D-6331-4B78-838A-542F652DFC76}" destId="{C6E73160-6410-432F-9568-5965BBC94BA9}" srcOrd="1"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E98FAB23-12A6-4B68-A48A-B394C65A9534}" type="presOf" srcId="{0BADCE0B-B89E-4E0B-A015-B54C85CC7158}" destId="{40DFCF04-90AE-40DA-8B79-FDA03B5C1E01}" srcOrd="0" destOrd="0" presId="urn:microsoft.com/office/officeart/2005/8/layout/process5"/>
    <dgm:cxn modelId="{2D86FF7A-C463-4DD9-90ED-FB1C2AFF2525}" type="presOf" srcId="{E471C277-187C-43D9-AF10-B2FF939FB5E2}" destId="{0F527B90-9F5C-4AE8-9FCC-EC3E5A58DCAC}" srcOrd="0" destOrd="0" presId="urn:microsoft.com/office/officeart/2005/8/layout/process5"/>
    <dgm:cxn modelId="{E6FD136C-0165-4854-89C5-0275FC86FD2A}" type="presOf" srcId="{E471C277-187C-43D9-AF10-B2FF939FB5E2}" destId="{0DA9ECA3-2AD4-451A-8B3B-73F0DDB08B3D}" srcOrd="1" destOrd="0" presId="urn:microsoft.com/office/officeart/2005/8/layout/process5"/>
    <dgm:cxn modelId="{94CB677C-85D6-4331-A62A-D04A51840F85}" type="presOf" srcId="{3D586124-090F-4B29-B899-AA77872E413A}" destId="{A7509FDD-9BAC-4F69-8399-1169951BDDEB}" srcOrd="1" destOrd="0" presId="urn:microsoft.com/office/officeart/2005/8/layout/process5"/>
    <dgm:cxn modelId="{6BC5A928-E00E-466C-A244-BEF0EA6D75B1}" type="presOf" srcId="{265A943A-667E-49B2-A3A7-E6FC6EF70903}" destId="{BA1031F1-24F7-456D-911E-75D78FB83006}" srcOrd="0" destOrd="0" presId="urn:microsoft.com/office/officeart/2005/8/layout/process5"/>
    <dgm:cxn modelId="{F0F6AA59-C939-498E-8059-B553AEA2C143}" type="presOf" srcId="{4FEC684F-B0B0-40A7-AFD5-1769100B0AB2}" destId="{52D27276-4DF5-4044-925F-D85382A3C578}" srcOrd="0" destOrd="0" presId="urn:microsoft.com/office/officeart/2005/8/layout/process5"/>
    <dgm:cxn modelId="{A2F8983C-76DC-4C46-8768-4ED3CA1F53E8}" type="presOf" srcId="{4FEC684F-B0B0-40A7-AFD5-1769100B0AB2}" destId="{647858B7-B1EC-4D92-997D-EE2EA6DAEC14}" srcOrd="1" destOrd="0" presId="urn:microsoft.com/office/officeart/2005/8/layout/process5"/>
    <dgm:cxn modelId="{A6FAFF52-F167-4422-85DE-9ED712278FD3}" type="presOf" srcId="{292D3E6E-ADC7-49E3-B696-02F8ED9F680F}" destId="{BABF71C6-993E-411C-A388-BEC6EE6AC64C}" srcOrd="0" destOrd="0" presId="urn:microsoft.com/office/officeart/2005/8/layout/process5"/>
    <dgm:cxn modelId="{B1FB70C6-734C-4FD1-BD14-D75147E9E8CB}" type="presOf" srcId="{E070A56E-ECD0-47A4-A1E6-BE787C30504B}" destId="{06E0E961-C784-4FC0-93B3-79348017E394}" srcOrd="0" destOrd="0" presId="urn:microsoft.com/office/officeart/2005/8/layout/process5"/>
    <dgm:cxn modelId="{94261E0A-33DF-4877-9BA8-7BD6FB9AE284}" type="presOf" srcId="{52F3FF00-0861-41F2-8349-0EEAED69A866}" destId="{5D96013E-9F09-47F2-AA17-00B2C66C99D4}" srcOrd="0" destOrd="0" presId="urn:microsoft.com/office/officeart/2005/8/layout/process5"/>
    <dgm:cxn modelId="{041B527C-DC6D-4179-B158-A4D440521EEE}" type="presOf" srcId="{210B2F68-5B86-4923-B03A-D1823229765B}" destId="{5CFF5FA3-3BED-42CD-B232-D6C357C79768}" srcOrd="0" destOrd="0" presId="urn:microsoft.com/office/officeart/2005/8/layout/process5"/>
    <dgm:cxn modelId="{327C2445-0588-444F-9225-9DDB51E5377D}" type="presOf" srcId="{3F3D4862-0FF8-4C23-B8AC-8B1F94417F4A}" destId="{393E6A52-90FB-44E2-8AFC-CA4C3F1EB020}" srcOrd="1"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6A4FA04C-C8EA-46BF-9F2A-64CD3906201A}" type="presOf" srcId="{3D586124-090F-4B29-B899-AA77872E413A}" destId="{7BBFEFDB-4E01-4E1A-99E8-9A96AC6D9F73}" srcOrd="0" destOrd="0" presId="urn:microsoft.com/office/officeart/2005/8/layout/process5"/>
    <dgm:cxn modelId="{C836F422-807D-4C63-ACB0-88C9680D92CC}" srcId="{52F3FF00-0861-41F2-8349-0EEAED69A866}" destId="{210B2F68-5B86-4923-B03A-D1823229765B}" srcOrd="3" destOrd="0" parTransId="{66338D0D-0B6B-4083-97CF-A5BCBE618417}" sibTransId="{3F3D4862-0FF8-4C23-B8AC-8B1F94417F4A}"/>
    <dgm:cxn modelId="{4D9B3828-DE60-4D6B-BBED-196CF99B2CB6}" type="presOf" srcId="{0BADCE0B-B89E-4E0B-A015-B54C85CC7158}" destId="{60436082-077F-4B81-825E-A98F7AA66418}" srcOrd="1" destOrd="0" presId="urn:microsoft.com/office/officeart/2005/8/layout/process5"/>
    <dgm:cxn modelId="{B3C8A6C2-5063-4F94-8AA7-190FA4EE4D19}" type="presOf" srcId="{E070A56E-ECD0-47A4-A1E6-BE787C30504B}" destId="{E9BB244A-B954-47E2-AFE2-290BC8716C70}" srcOrd="1" destOrd="0" presId="urn:microsoft.com/office/officeart/2005/8/layout/process5"/>
    <dgm:cxn modelId="{1FF53F97-C21C-4C0E-80AA-CA4BC8004E99}" type="presOf" srcId="{072BA757-165F-40A9-B561-47423E51FCA5}" destId="{CBEFB4A9-F10F-430A-BC48-4B14897615EC}" srcOrd="0" destOrd="0" presId="urn:microsoft.com/office/officeart/2005/8/layout/process5"/>
    <dgm:cxn modelId="{6624FE16-16E1-4CA1-A18A-04826EAEF584}" type="presOf" srcId="{9A84035B-FBEF-4849-8C2A-F7AD942456C1}" destId="{EDFE9564-B0C7-40C7-913A-5786E6F8CA87}" srcOrd="0"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03CB24DE-3E1F-42D9-A076-A5AF9120128F}" type="presParOf" srcId="{5D96013E-9F09-47F2-AA17-00B2C66C99D4}" destId="{EDFE9564-B0C7-40C7-913A-5786E6F8CA87}" srcOrd="0" destOrd="0" presId="urn:microsoft.com/office/officeart/2005/8/layout/process5"/>
    <dgm:cxn modelId="{D6D18591-1F04-4422-9E10-282AC5728320}" type="presParOf" srcId="{5D96013E-9F09-47F2-AA17-00B2C66C99D4}" destId="{06E0E961-C784-4FC0-93B3-79348017E394}" srcOrd="1" destOrd="0" presId="urn:microsoft.com/office/officeart/2005/8/layout/process5"/>
    <dgm:cxn modelId="{A844BE18-5114-4664-BE13-1206466EC6DE}" type="presParOf" srcId="{06E0E961-C784-4FC0-93B3-79348017E394}" destId="{E9BB244A-B954-47E2-AFE2-290BC8716C70}" srcOrd="0" destOrd="0" presId="urn:microsoft.com/office/officeart/2005/8/layout/process5"/>
    <dgm:cxn modelId="{F383A49F-8DCE-4F4E-B477-2A76F3185B29}" type="presParOf" srcId="{5D96013E-9F09-47F2-AA17-00B2C66C99D4}" destId="{915D200C-C3A2-471C-B1AA-F137A2910580}" srcOrd="2" destOrd="0" presId="urn:microsoft.com/office/officeart/2005/8/layout/process5"/>
    <dgm:cxn modelId="{31616033-19BB-47CD-8CDF-210C8D8348BF}" type="presParOf" srcId="{5D96013E-9F09-47F2-AA17-00B2C66C99D4}" destId="{40DFCF04-90AE-40DA-8B79-FDA03B5C1E01}" srcOrd="3" destOrd="0" presId="urn:microsoft.com/office/officeart/2005/8/layout/process5"/>
    <dgm:cxn modelId="{781AA703-ABD3-4794-BAD6-6BD49E2074F2}" type="presParOf" srcId="{40DFCF04-90AE-40DA-8B79-FDA03B5C1E01}" destId="{60436082-077F-4B81-825E-A98F7AA66418}" srcOrd="0" destOrd="0" presId="urn:microsoft.com/office/officeart/2005/8/layout/process5"/>
    <dgm:cxn modelId="{2E4DC41D-39C9-41C6-91C1-541EC9F1307A}" type="presParOf" srcId="{5D96013E-9F09-47F2-AA17-00B2C66C99D4}" destId="{CBEFB4A9-F10F-430A-BC48-4B14897615EC}" srcOrd="4" destOrd="0" presId="urn:microsoft.com/office/officeart/2005/8/layout/process5"/>
    <dgm:cxn modelId="{0E126934-E4C1-48BD-BC4C-5D2870A74862}" type="presParOf" srcId="{5D96013E-9F09-47F2-AA17-00B2C66C99D4}" destId="{7BBFEFDB-4E01-4E1A-99E8-9A96AC6D9F73}" srcOrd="5" destOrd="0" presId="urn:microsoft.com/office/officeart/2005/8/layout/process5"/>
    <dgm:cxn modelId="{42E0D8E0-3D70-4A42-BCDC-4A07DDE4B6EA}" type="presParOf" srcId="{7BBFEFDB-4E01-4E1A-99E8-9A96AC6D9F73}" destId="{A7509FDD-9BAC-4F69-8399-1169951BDDEB}" srcOrd="0" destOrd="0" presId="urn:microsoft.com/office/officeart/2005/8/layout/process5"/>
    <dgm:cxn modelId="{2A2BB780-8E67-4851-AFE8-827030F1730F}" type="presParOf" srcId="{5D96013E-9F09-47F2-AA17-00B2C66C99D4}" destId="{5CFF5FA3-3BED-42CD-B232-D6C357C79768}" srcOrd="6" destOrd="0" presId="urn:microsoft.com/office/officeart/2005/8/layout/process5"/>
    <dgm:cxn modelId="{0CE3A572-7DD2-46F9-8B46-736DCDD769EA}" type="presParOf" srcId="{5D96013E-9F09-47F2-AA17-00B2C66C99D4}" destId="{F8BF7C45-7D77-4BDB-A4AF-53912D8115E1}" srcOrd="7" destOrd="0" presId="urn:microsoft.com/office/officeart/2005/8/layout/process5"/>
    <dgm:cxn modelId="{D73142E0-CF76-4B1E-8127-788FD401312C}" type="presParOf" srcId="{F8BF7C45-7D77-4BDB-A4AF-53912D8115E1}" destId="{393E6A52-90FB-44E2-8AFC-CA4C3F1EB020}" srcOrd="0" destOrd="0" presId="urn:microsoft.com/office/officeart/2005/8/layout/process5"/>
    <dgm:cxn modelId="{83CA74D5-8FFF-4D6B-B66F-FC62301DDB19}" type="presParOf" srcId="{5D96013E-9F09-47F2-AA17-00B2C66C99D4}" destId="{2FB9DBE3-AF0B-4A8A-A9B3-6062FEB57A2D}" srcOrd="8" destOrd="0" presId="urn:microsoft.com/office/officeart/2005/8/layout/process5"/>
    <dgm:cxn modelId="{7F5D6A02-9A27-4932-9BFB-79A91E1E2788}" type="presParOf" srcId="{5D96013E-9F09-47F2-AA17-00B2C66C99D4}" destId="{52D27276-4DF5-4044-925F-D85382A3C578}" srcOrd="9" destOrd="0" presId="urn:microsoft.com/office/officeart/2005/8/layout/process5"/>
    <dgm:cxn modelId="{CE09BA9B-BB28-4967-B12B-63D16642519B}" type="presParOf" srcId="{52D27276-4DF5-4044-925F-D85382A3C578}" destId="{647858B7-B1EC-4D92-997D-EE2EA6DAEC14}" srcOrd="0" destOrd="0" presId="urn:microsoft.com/office/officeart/2005/8/layout/process5"/>
    <dgm:cxn modelId="{6C519493-0BAC-4241-B8D6-5E93A0E8464A}" type="presParOf" srcId="{5D96013E-9F09-47F2-AA17-00B2C66C99D4}" destId="{BABF71C6-993E-411C-A388-BEC6EE6AC64C}" srcOrd="10" destOrd="0" presId="urn:microsoft.com/office/officeart/2005/8/layout/process5"/>
    <dgm:cxn modelId="{E57EB690-F262-43CB-B5D2-C71C82F92E9B}" type="presParOf" srcId="{5D96013E-9F09-47F2-AA17-00B2C66C99D4}" destId="{0F527B90-9F5C-4AE8-9FCC-EC3E5A58DCAC}" srcOrd="11" destOrd="0" presId="urn:microsoft.com/office/officeart/2005/8/layout/process5"/>
    <dgm:cxn modelId="{3B4AC149-33F9-4639-AC3B-C3AD1BD3BB02}" type="presParOf" srcId="{0F527B90-9F5C-4AE8-9FCC-EC3E5A58DCAC}" destId="{0DA9ECA3-2AD4-451A-8B3B-73F0DDB08B3D}" srcOrd="0" destOrd="0" presId="urn:microsoft.com/office/officeart/2005/8/layout/process5"/>
    <dgm:cxn modelId="{93C1B74B-A718-46D7-9F96-E3B9FF95BDFB}" type="presParOf" srcId="{5D96013E-9F09-47F2-AA17-00B2C66C99D4}" destId="{6FECD55E-D05D-4932-B9A9-9E6BAC70899D}" srcOrd="12" destOrd="0" presId="urn:microsoft.com/office/officeart/2005/8/layout/process5"/>
    <dgm:cxn modelId="{E854EBD4-1605-410A-9335-5EAB7FA1E042}" type="presParOf" srcId="{5D96013E-9F09-47F2-AA17-00B2C66C99D4}" destId="{B99A30D6-FA5C-4533-B9D3-C83603139E85}" srcOrd="13" destOrd="0" presId="urn:microsoft.com/office/officeart/2005/8/layout/process5"/>
    <dgm:cxn modelId="{DE2D6B40-CCC6-477A-AE9A-EB5D92D3EAA3}" type="presParOf" srcId="{B99A30D6-FA5C-4533-B9D3-C83603139E85}" destId="{C6E73160-6410-432F-9568-5965BBC94BA9}" srcOrd="0" destOrd="0" presId="urn:microsoft.com/office/officeart/2005/8/layout/process5"/>
    <dgm:cxn modelId="{465C95CC-59DB-436A-BE8C-1E4F424670C5}"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5F98C16-C166-4415-A090-80D9BFFDC631}" type="doc">
      <dgm:prSet loTypeId="urn:microsoft.com/office/officeart/2005/8/layout/process1" loCatId="process" qsTypeId="urn:microsoft.com/office/officeart/2005/8/quickstyle/simple1" qsCatId="simple" csTypeId="urn:microsoft.com/office/officeart/2005/8/colors/accent1_2" csCatId="accent1" phldr="1"/>
      <dgm:spPr/>
    </dgm:pt>
    <dgm:pt modelId="{ABFFDDBB-FB19-4D6F-B976-70A4ECCC176E}">
      <dgm:prSet phldrT="[Text]"/>
      <dgm:spPr/>
      <dgm:t>
        <a:bodyPr/>
        <a:lstStyle/>
        <a:p>
          <a:r>
            <a:rPr lang="en-US" dirty="0" smtClean="0"/>
            <a:t>Deploy Application and Media in Dev and QA (UVP/ICNI)</a:t>
          </a:r>
          <a:endParaRPr lang="en-US" dirty="0"/>
        </a:p>
      </dgm:t>
    </dgm:pt>
    <dgm:pt modelId="{84B20670-2008-4BC4-8EB3-A7F8970246AF}" type="parTrans" cxnId="{204F40BD-F9B2-4F71-84D5-296CA3C3B87C}">
      <dgm:prSet/>
      <dgm:spPr/>
      <dgm:t>
        <a:bodyPr/>
        <a:lstStyle/>
        <a:p>
          <a:endParaRPr lang="en-US"/>
        </a:p>
      </dgm:t>
    </dgm:pt>
    <dgm:pt modelId="{CF981BDE-E5AE-46B2-9658-DE414A6BEA5C}" type="sibTrans" cxnId="{204F40BD-F9B2-4F71-84D5-296CA3C3B87C}">
      <dgm:prSet/>
      <dgm:spPr/>
      <dgm:t>
        <a:bodyPr/>
        <a:lstStyle/>
        <a:p>
          <a:endParaRPr lang="en-US"/>
        </a:p>
      </dgm:t>
    </dgm:pt>
    <dgm:pt modelId="{8143A24D-0C8D-4B53-AE40-26984230CFDA}">
      <dgm:prSet phldrT="[Text]"/>
      <dgm:spPr>
        <a:solidFill>
          <a:schemeClr val="bg1">
            <a:lumMod val="50000"/>
          </a:schemeClr>
        </a:solidFill>
      </dgm:spPr>
      <dgm:t>
        <a:bodyPr/>
        <a:lstStyle/>
        <a:p>
          <a:r>
            <a:rPr lang="en-US" dirty="0" smtClean="0"/>
            <a:t>Push the application using the Admin Sites</a:t>
          </a:r>
          <a:endParaRPr lang="en-US" dirty="0"/>
        </a:p>
      </dgm:t>
    </dgm:pt>
    <dgm:pt modelId="{E78C5788-79FA-47F3-AF45-D1AB4E722EDD}" type="parTrans" cxnId="{EB5FCC21-546A-4CD2-A78B-F1922B8118BE}">
      <dgm:prSet/>
      <dgm:spPr/>
      <dgm:t>
        <a:bodyPr/>
        <a:lstStyle/>
        <a:p>
          <a:endParaRPr lang="en-US"/>
        </a:p>
      </dgm:t>
    </dgm:pt>
    <dgm:pt modelId="{782F6E73-4F10-4233-B4C2-4DCADF757944}" type="sibTrans" cxnId="{EB5FCC21-546A-4CD2-A78B-F1922B8118BE}">
      <dgm:prSet/>
      <dgm:spPr/>
      <dgm:t>
        <a:bodyPr/>
        <a:lstStyle/>
        <a:p>
          <a:endParaRPr lang="en-US"/>
        </a:p>
      </dgm:t>
    </dgm:pt>
    <dgm:pt modelId="{EACEBF2C-3166-4483-B151-842A4F20EBD2}">
      <dgm:prSet phldrT="[Text]"/>
      <dgm:spPr>
        <a:solidFill>
          <a:schemeClr val="bg1">
            <a:lumMod val="50000"/>
          </a:schemeClr>
        </a:solidFill>
      </dgm:spPr>
      <dgm:t>
        <a:bodyPr/>
        <a:lstStyle/>
        <a:p>
          <a:r>
            <a:rPr lang="en-US" dirty="0" smtClean="0"/>
            <a:t>Ask the ICM to point the TFNs to the specific application and version</a:t>
          </a:r>
          <a:endParaRPr lang="en-US" dirty="0"/>
        </a:p>
      </dgm:t>
    </dgm:pt>
    <dgm:pt modelId="{848C8FCC-EF38-4547-A122-A8900BCE4E8A}" type="parTrans" cxnId="{EF82908D-2A8B-45CA-9C02-15A043C23E74}">
      <dgm:prSet/>
      <dgm:spPr/>
      <dgm:t>
        <a:bodyPr/>
        <a:lstStyle/>
        <a:p>
          <a:endParaRPr lang="en-US"/>
        </a:p>
      </dgm:t>
    </dgm:pt>
    <dgm:pt modelId="{69645109-234F-4B5B-B329-F1C84B9A8776}" type="sibTrans" cxnId="{EF82908D-2A8B-45CA-9C02-15A043C23E74}">
      <dgm:prSet/>
      <dgm:spPr/>
      <dgm:t>
        <a:bodyPr/>
        <a:lstStyle/>
        <a:p>
          <a:endParaRPr lang="en-US"/>
        </a:p>
      </dgm:t>
    </dgm:pt>
    <dgm:pt modelId="{2CA94FFC-CD8A-446F-A04F-BB8AA4058B28}">
      <dgm:prSet phldrT="[Text]"/>
      <dgm:spPr>
        <a:solidFill>
          <a:schemeClr val="bg1">
            <a:lumMod val="50000"/>
          </a:schemeClr>
        </a:solidFill>
      </dgm:spPr>
      <dgm:t>
        <a:bodyPr/>
        <a:lstStyle/>
        <a:p>
          <a:r>
            <a:rPr lang="en-US" dirty="0" smtClean="0"/>
            <a:t>Ready for Testing</a:t>
          </a:r>
          <a:endParaRPr lang="en-US" dirty="0"/>
        </a:p>
      </dgm:t>
    </dgm:pt>
    <dgm:pt modelId="{F8404CAF-1963-4B06-AE38-360F1756AF2B}" type="parTrans" cxnId="{034E1A50-1A18-4B28-92B5-1AD44CC6BA04}">
      <dgm:prSet/>
      <dgm:spPr/>
      <dgm:t>
        <a:bodyPr/>
        <a:lstStyle/>
        <a:p>
          <a:endParaRPr lang="en-US"/>
        </a:p>
      </dgm:t>
    </dgm:pt>
    <dgm:pt modelId="{0FA4D045-8131-4268-BACE-88DA79F19DE3}" type="sibTrans" cxnId="{034E1A50-1A18-4B28-92B5-1AD44CC6BA04}">
      <dgm:prSet/>
      <dgm:spPr/>
      <dgm:t>
        <a:bodyPr/>
        <a:lstStyle/>
        <a:p>
          <a:endParaRPr lang="en-US"/>
        </a:p>
      </dgm:t>
    </dgm:pt>
    <dgm:pt modelId="{D06201E4-102D-463C-9741-A034EDAFFAAC}" type="pres">
      <dgm:prSet presAssocID="{35F98C16-C166-4415-A090-80D9BFFDC631}" presName="Name0" presStyleCnt="0">
        <dgm:presLayoutVars>
          <dgm:dir/>
          <dgm:resizeHandles val="exact"/>
        </dgm:presLayoutVars>
      </dgm:prSet>
      <dgm:spPr/>
    </dgm:pt>
    <dgm:pt modelId="{FB8761F9-896F-4055-9F9B-64B02D0B5053}" type="pres">
      <dgm:prSet presAssocID="{ABFFDDBB-FB19-4D6F-B976-70A4ECCC176E}" presName="node" presStyleLbl="node1" presStyleIdx="0" presStyleCnt="4">
        <dgm:presLayoutVars>
          <dgm:bulletEnabled val="1"/>
        </dgm:presLayoutVars>
      </dgm:prSet>
      <dgm:spPr/>
      <dgm:t>
        <a:bodyPr/>
        <a:lstStyle/>
        <a:p>
          <a:endParaRPr lang="en-US"/>
        </a:p>
      </dgm:t>
    </dgm:pt>
    <dgm:pt modelId="{45CD0B5C-4C32-4414-9E2B-7741F0AC9B89}" type="pres">
      <dgm:prSet presAssocID="{CF981BDE-E5AE-46B2-9658-DE414A6BEA5C}" presName="sibTrans" presStyleLbl="sibTrans2D1" presStyleIdx="0" presStyleCnt="3"/>
      <dgm:spPr/>
      <dgm:t>
        <a:bodyPr/>
        <a:lstStyle/>
        <a:p>
          <a:endParaRPr lang="en-US"/>
        </a:p>
      </dgm:t>
    </dgm:pt>
    <dgm:pt modelId="{AADD7847-6A70-4381-9660-FB609FB97576}" type="pres">
      <dgm:prSet presAssocID="{CF981BDE-E5AE-46B2-9658-DE414A6BEA5C}" presName="connectorText" presStyleLbl="sibTrans2D1" presStyleIdx="0" presStyleCnt="3"/>
      <dgm:spPr/>
      <dgm:t>
        <a:bodyPr/>
        <a:lstStyle/>
        <a:p>
          <a:endParaRPr lang="en-US"/>
        </a:p>
      </dgm:t>
    </dgm:pt>
    <dgm:pt modelId="{346C3287-25CE-4591-9A91-9CB7D5BEF31F}" type="pres">
      <dgm:prSet presAssocID="{8143A24D-0C8D-4B53-AE40-26984230CFDA}" presName="node" presStyleLbl="node1" presStyleIdx="1" presStyleCnt="4">
        <dgm:presLayoutVars>
          <dgm:bulletEnabled val="1"/>
        </dgm:presLayoutVars>
      </dgm:prSet>
      <dgm:spPr/>
      <dgm:t>
        <a:bodyPr/>
        <a:lstStyle/>
        <a:p>
          <a:endParaRPr lang="en-US"/>
        </a:p>
      </dgm:t>
    </dgm:pt>
    <dgm:pt modelId="{5FBA1DCD-69BF-48B5-9CDB-AF582854AD2E}" type="pres">
      <dgm:prSet presAssocID="{782F6E73-4F10-4233-B4C2-4DCADF757944}" presName="sibTrans" presStyleLbl="sibTrans2D1" presStyleIdx="1" presStyleCnt="3"/>
      <dgm:spPr/>
      <dgm:t>
        <a:bodyPr/>
        <a:lstStyle/>
        <a:p>
          <a:endParaRPr lang="en-US"/>
        </a:p>
      </dgm:t>
    </dgm:pt>
    <dgm:pt modelId="{7639BE37-A69A-40AA-B4E9-C151E1E855EF}" type="pres">
      <dgm:prSet presAssocID="{782F6E73-4F10-4233-B4C2-4DCADF757944}" presName="connectorText" presStyleLbl="sibTrans2D1" presStyleIdx="1" presStyleCnt="3"/>
      <dgm:spPr/>
      <dgm:t>
        <a:bodyPr/>
        <a:lstStyle/>
        <a:p>
          <a:endParaRPr lang="en-US"/>
        </a:p>
      </dgm:t>
    </dgm:pt>
    <dgm:pt modelId="{269D6BD4-A958-4FF7-9771-5E2CE530B216}" type="pres">
      <dgm:prSet presAssocID="{EACEBF2C-3166-4483-B151-842A4F20EBD2}" presName="node" presStyleLbl="node1" presStyleIdx="2" presStyleCnt="4">
        <dgm:presLayoutVars>
          <dgm:bulletEnabled val="1"/>
        </dgm:presLayoutVars>
      </dgm:prSet>
      <dgm:spPr/>
      <dgm:t>
        <a:bodyPr/>
        <a:lstStyle/>
        <a:p>
          <a:endParaRPr lang="en-US"/>
        </a:p>
      </dgm:t>
    </dgm:pt>
    <dgm:pt modelId="{B7DACF8E-0353-4F38-8EB9-273C71095145}" type="pres">
      <dgm:prSet presAssocID="{69645109-234F-4B5B-B329-F1C84B9A8776}" presName="sibTrans" presStyleLbl="sibTrans2D1" presStyleIdx="2" presStyleCnt="3"/>
      <dgm:spPr/>
      <dgm:t>
        <a:bodyPr/>
        <a:lstStyle/>
        <a:p>
          <a:endParaRPr lang="en-US"/>
        </a:p>
      </dgm:t>
    </dgm:pt>
    <dgm:pt modelId="{7F21FB0D-AE08-46B8-85E7-C21B85D74393}" type="pres">
      <dgm:prSet presAssocID="{69645109-234F-4B5B-B329-F1C84B9A8776}" presName="connectorText" presStyleLbl="sibTrans2D1" presStyleIdx="2" presStyleCnt="3"/>
      <dgm:spPr/>
      <dgm:t>
        <a:bodyPr/>
        <a:lstStyle/>
        <a:p>
          <a:endParaRPr lang="en-US"/>
        </a:p>
      </dgm:t>
    </dgm:pt>
    <dgm:pt modelId="{2E93D046-D589-415C-8C5E-52DBD5DA60A1}" type="pres">
      <dgm:prSet presAssocID="{2CA94FFC-CD8A-446F-A04F-BB8AA4058B28}" presName="node" presStyleLbl="node1" presStyleIdx="3" presStyleCnt="4">
        <dgm:presLayoutVars>
          <dgm:bulletEnabled val="1"/>
        </dgm:presLayoutVars>
      </dgm:prSet>
      <dgm:spPr/>
      <dgm:t>
        <a:bodyPr/>
        <a:lstStyle/>
        <a:p>
          <a:endParaRPr lang="en-US"/>
        </a:p>
      </dgm:t>
    </dgm:pt>
  </dgm:ptLst>
  <dgm:cxnLst>
    <dgm:cxn modelId="{9F3EBB19-4FA3-473D-A213-9CF4C74F36DA}" type="presOf" srcId="{EACEBF2C-3166-4483-B151-842A4F20EBD2}" destId="{269D6BD4-A958-4FF7-9771-5E2CE530B216}" srcOrd="0" destOrd="0" presId="urn:microsoft.com/office/officeart/2005/8/layout/process1"/>
    <dgm:cxn modelId="{241422C2-D7FC-4E1C-816A-5204CC20E87A}" type="presOf" srcId="{2CA94FFC-CD8A-446F-A04F-BB8AA4058B28}" destId="{2E93D046-D589-415C-8C5E-52DBD5DA60A1}" srcOrd="0" destOrd="0" presId="urn:microsoft.com/office/officeart/2005/8/layout/process1"/>
    <dgm:cxn modelId="{5BEEB795-DC13-467E-9245-0244C53CE2BE}" type="presOf" srcId="{8143A24D-0C8D-4B53-AE40-26984230CFDA}" destId="{346C3287-25CE-4591-9A91-9CB7D5BEF31F}" srcOrd="0" destOrd="0" presId="urn:microsoft.com/office/officeart/2005/8/layout/process1"/>
    <dgm:cxn modelId="{EF82908D-2A8B-45CA-9C02-15A043C23E74}" srcId="{35F98C16-C166-4415-A090-80D9BFFDC631}" destId="{EACEBF2C-3166-4483-B151-842A4F20EBD2}" srcOrd="2" destOrd="0" parTransId="{848C8FCC-EF38-4547-A122-A8900BCE4E8A}" sibTransId="{69645109-234F-4B5B-B329-F1C84B9A8776}"/>
    <dgm:cxn modelId="{034E1A50-1A18-4B28-92B5-1AD44CC6BA04}" srcId="{35F98C16-C166-4415-A090-80D9BFFDC631}" destId="{2CA94FFC-CD8A-446F-A04F-BB8AA4058B28}" srcOrd="3" destOrd="0" parTransId="{F8404CAF-1963-4B06-AE38-360F1756AF2B}" sibTransId="{0FA4D045-8131-4268-BACE-88DA79F19DE3}"/>
    <dgm:cxn modelId="{EB5FCC21-546A-4CD2-A78B-F1922B8118BE}" srcId="{35F98C16-C166-4415-A090-80D9BFFDC631}" destId="{8143A24D-0C8D-4B53-AE40-26984230CFDA}" srcOrd="1" destOrd="0" parTransId="{E78C5788-79FA-47F3-AF45-D1AB4E722EDD}" sibTransId="{782F6E73-4F10-4233-B4C2-4DCADF757944}"/>
    <dgm:cxn modelId="{5E5ED17F-9416-4328-B2D8-5C932BFB942F}" type="presOf" srcId="{CF981BDE-E5AE-46B2-9658-DE414A6BEA5C}" destId="{45CD0B5C-4C32-4414-9E2B-7741F0AC9B89}" srcOrd="0" destOrd="0" presId="urn:microsoft.com/office/officeart/2005/8/layout/process1"/>
    <dgm:cxn modelId="{B0DB4A90-5AC8-48C2-8654-81C7116D5E23}" type="presOf" srcId="{35F98C16-C166-4415-A090-80D9BFFDC631}" destId="{D06201E4-102D-463C-9741-A034EDAFFAAC}" srcOrd="0" destOrd="0" presId="urn:microsoft.com/office/officeart/2005/8/layout/process1"/>
    <dgm:cxn modelId="{0E9F5D4A-5C8D-43D1-BBB6-A08985B545B3}" type="presOf" srcId="{782F6E73-4F10-4233-B4C2-4DCADF757944}" destId="{5FBA1DCD-69BF-48B5-9CDB-AF582854AD2E}" srcOrd="0" destOrd="0" presId="urn:microsoft.com/office/officeart/2005/8/layout/process1"/>
    <dgm:cxn modelId="{26475DBE-71E1-4B9B-9194-FDE888172C0C}" type="presOf" srcId="{ABFFDDBB-FB19-4D6F-B976-70A4ECCC176E}" destId="{FB8761F9-896F-4055-9F9B-64B02D0B5053}" srcOrd="0" destOrd="0" presId="urn:microsoft.com/office/officeart/2005/8/layout/process1"/>
    <dgm:cxn modelId="{A4CC8086-068B-4EF3-A441-16AAFD2612A5}" type="presOf" srcId="{69645109-234F-4B5B-B329-F1C84B9A8776}" destId="{7F21FB0D-AE08-46B8-85E7-C21B85D74393}" srcOrd="1" destOrd="0" presId="urn:microsoft.com/office/officeart/2005/8/layout/process1"/>
    <dgm:cxn modelId="{BF255D03-55D0-45A6-81B1-249CD23D13F1}" type="presOf" srcId="{782F6E73-4F10-4233-B4C2-4DCADF757944}" destId="{7639BE37-A69A-40AA-B4E9-C151E1E855EF}" srcOrd="1" destOrd="0" presId="urn:microsoft.com/office/officeart/2005/8/layout/process1"/>
    <dgm:cxn modelId="{847A3919-86D6-4DDC-95AD-334C96C53D2F}" type="presOf" srcId="{CF981BDE-E5AE-46B2-9658-DE414A6BEA5C}" destId="{AADD7847-6A70-4381-9660-FB609FB97576}" srcOrd="1" destOrd="0" presId="urn:microsoft.com/office/officeart/2005/8/layout/process1"/>
    <dgm:cxn modelId="{FA6A93E3-C536-4331-A2B3-EB081EA59080}" type="presOf" srcId="{69645109-234F-4B5B-B329-F1C84B9A8776}" destId="{B7DACF8E-0353-4F38-8EB9-273C71095145}" srcOrd="0" destOrd="0" presId="urn:microsoft.com/office/officeart/2005/8/layout/process1"/>
    <dgm:cxn modelId="{204F40BD-F9B2-4F71-84D5-296CA3C3B87C}" srcId="{35F98C16-C166-4415-A090-80D9BFFDC631}" destId="{ABFFDDBB-FB19-4D6F-B976-70A4ECCC176E}" srcOrd="0" destOrd="0" parTransId="{84B20670-2008-4BC4-8EB3-A7F8970246AF}" sibTransId="{CF981BDE-E5AE-46B2-9658-DE414A6BEA5C}"/>
    <dgm:cxn modelId="{AD933A85-9428-4C39-BEEC-625A45529215}" type="presParOf" srcId="{D06201E4-102D-463C-9741-A034EDAFFAAC}" destId="{FB8761F9-896F-4055-9F9B-64B02D0B5053}" srcOrd="0" destOrd="0" presId="urn:microsoft.com/office/officeart/2005/8/layout/process1"/>
    <dgm:cxn modelId="{49FABB95-2DB8-493F-A6E6-FE79968570F5}" type="presParOf" srcId="{D06201E4-102D-463C-9741-A034EDAFFAAC}" destId="{45CD0B5C-4C32-4414-9E2B-7741F0AC9B89}" srcOrd="1" destOrd="0" presId="urn:microsoft.com/office/officeart/2005/8/layout/process1"/>
    <dgm:cxn modelId="{D997C40D-54C0-4242-A463-14F63BE07C9C}" type="presParOf" srcId="{45CD0B5C-4C32-4414-9E2B-7741F0AC9B89}" destId="{AADD7847-6A70-4381-9660-FB609FB97576}" srcOrd="0" destOrd="0" presId="urn:microsoft.com/office/officeart/2005/8/layout/process1"/>
    <dgm:cxn modelId="{D397EB71-2401-43FC-BCD0-C365BDE032A3}" type="presParOf" srcId="{D06201E4-102D-463C-9741-A034EDAFFAAC}" destId="{346C3287-25CE-4591-9A91-9CB7D5BEF31F}" srcOrd="2" destOrd="0" presId="urn:microsoft.com/office/officeart/2005/8/layout/process1"/>
    <dgm:cxn modelId="{06C775D3-D60F-4A76-9845-5DE2EEA9807D}" type="presParOf" srcId="{D06201E4-102D-463C-9741-A034EDAFFAAC}" destId="{5FBA1DCD-69BF-48B5-9CDB-AF582854AD2E}" srcOrd="3" destOrd="0" presId="urn:microsoft.com/office/officeart/2005/8/layout/process1"/>
    <dgm:cxn modelId="{F9F7A1FC-C0DF-4AEB-877A-7B0881B09210}" type="presParOf" srcId="{5FBA1DCD-69BF-48B5-9CDB-AF582854AD2E}" destId="{7639BE37-A69A-40AA-B4E9-C151E1E855EF}" srcOrd="0" destOrd="0" presId="urn:microsoft.com/office/officeart/2005/8/layout/process1"/>
    <dgm:cxn modelId="{17B813C6-8384-45E6-A0FF-55B20FF6643A}" type="presParOf" srcId="{D06201E4-102D-463C-9741-A034EDAFFAAC}" destId="{269D6BD4-A958-4FF7-9771-5E2CE530B216}" srcOrd="4" destOrd="0" presId="urn:microsoft.com/office/officeart/2005/8/layout/process1"/>
    <dgm:cxn modelId="{E8577BAD-61B4-4480-9593-A1AC0EA57135}" type="presParOf" srcId="{D06201E4-102D-463C-9741-A034EDAFFAAC}" destId="{B7DACF8E-0353-4F38-8EB9-273C71095145}" srcOrd="5" destOrd="0" presId="urn:microsoft.com/office/officeart/2005/8/layout/process1"/>
    <dgm:cxn modelId="{B0D4FC17-CAC9-4059-AA97-3F6BF0F66B92}" type="presParOf" srcId="{B7DACF8E-0353-4F38-8EB9-273C71095145}" destId="{7F21FB0D-AE08-46B8-85E7-C21B85D74393}" srcOrd="0" destOrd="0" presId="urn:microsoft.com/office/officeart/2005/8/layout/process1"/>
    <dgm:cxn modelId="{E9BC4D4B-74E1-42BC-A609-46C7A56E7A15}" type="presParOf" srcId="{D06201E4-102D-463C-9741-A034EDAFFAAC}" destId="{2E93D046-D589-415C-8C5E-52DBD5DA60A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5F98C16-C166-4415-A090-80D9BFFDC631}" type="doc">
      <dgm:prSet loTypeId="urn:microsoft.com/office/officeart/2005/8/layout/process1" loCatId="process" qsTypeId="urn:microsoft.com/office/officeart/2005/8/quickstyle/simple1" qsCatId="simple" csTypeId="urn:microsoft.com/office/officeart/2005/8/colors/accent1_2" csCatId="accent1" phldr="1"/>
      <dgm:spPr/>
    </dgm:pt>
    <dgm:pt modelId="{ABFFDDBB-FB19-4D6F-B976-70A4ECCC176E}">
      <dgm:prSet phldrT="[Text]"/>
      <dgm:spPr>
        <a:solidFill>
          <a:schemeClr val="bg1">
            <a:lumMod val="50000"/>
          </a:schemeClr>
        </a:solidFill>
      </dgm:spPr>
      <dgm:t>
        <a:bodyPr/>
        <a:lstStyle/>
        <a:p>
          <a:r>
            <a:rPr lang="en-US" dirty="0" smtClean="0"/>
            <a:t>Deploy Application and Media in Dev and QA (UVP/ICNI)</a:t>
          </a:r>
          <a:endParaRPr lang="en-US" dirty="0"/>
        </a:p>
      </dgm:t>
    </dgm:pt>
    <dgm:pt modelId="{84B20670-2008-4BC4-8EB3-A7F8970246AF}" type="parTrans" cxnId="{204F40BD-F9B2-4F71-84D5-296CA3C3B87C}">
      <dgm:prSet/>
      <dgm:spPr/>
      <dgm:t>
        <a:bodyPr/>
        <a:lstStyle/>
        <a:p>
          <a:endParaRPr lang="en-US"/>
        </a:p>
      </dgm:t>
    </dgm:pt>
    <dgm:pt modelId="{CF981BDE-E5AE-46B2-9658-DE414A6BEA5C}" type="sibTrans" cxnId="{204F40BD-F9B2-4F71-84D5-296CA3C3B87C}">
      <dgm:prSet/>
      <dgm:spPr/>
      <dgm:t>
        <a:bodyPr/>
        <a:lstStyle/>
        <a:p>
          <a:endParaRPr lang="en-US"/>
        </a:p>
      </dgm:t>
    </dgm:pt>
    <dgm:pt modelId="{8143A24D-0C8D-4B53-AE40-26984230CFDA}">
      <dgm:prSet phldrT="[Text]"/>
      <dgm:spPr>
        <a:solidFill>
          <a:schemeClr val="accent1"/>
        </a:solidFill>
      </dgm:spPr>
      <dgm:t>
        <a:bodyPr/>
        <a:lstStyle/>
        <a:p>
          <a:r>
            <a:rPr lang="en-US" dirty="0" smtClean="0"/>
            <a:t>Push the application using the Admin Sites</a:t>
          </a:r>
          <a:endParaRPr lang="en-US" dirty="0"/>
        </a:p>
      </dgm:t>
    </dgm:pt>
    <dgm:pt modelId="{E78C5788-79FA-47F3-AF45-D1AB4E722EDD}" type="parTrans" cxnId="{EB5FCC21-546A-4CD2-A78B-F1922B8118BE}">
      <dgm:prSet/>
      <dgm:spPr/>
      <dgm:t>
        <a:bodyPr/>
        <a:lstStyle/>
        <a:p>
          <a:endParaRPr lang="en-US"/>
        </a:p>
      </dgm:t>
    </dgm:pt>
    <dgm:pt modelId="{782F6E73-4F10-4233-B4C2-4DCADF757944}" type="sibTrans" cxnId="{EB5FCC21-546A-4CD2-A78B-F1922B8118BE}">
      <dgm:prSet/>
      <dgm:spPr/>
      <dgm:t>
        <a:bodyPr/>
        <a:lstStyle/>
        <a:p>
          <a:endParaRPr lang="en-US"/>
        </a:p>
      </dgm:t>
    </dgm:pt>
    <dgm:pt modelId="{EACEBF2C-3166-4483-B151-842A4F20EBD2}">
      <dgm:prSet phldrT="[Text]"/>
      <dgm:spPr>
        <a:solidFill>
          <a:schemeClr val="bg1">
            <a:lumMod val="50000"/>
          </a:schemeClr>
        </a:solidFill>
      </dgm:spPr>
      <dgm:t>
        <a:bodyPr/>
        <a:lstStyle/>
        <a:p>
          <a:r>
            <a:rPr lang="en-US" dirty="0" smtClean="0"/>
            <a:t>Ask the ICM to point the TFNs to the specific application and version</a:t>
          </a:r>
          <a:endParaRPr lang="en-US" dirty="0"/>
        </a:p>
      </dgm:t>
    </dgm:pt>
    <dgm:pt modelId="{848C8FCC-EF38-4547-A122-A8900BCE4E8A}" type="parTrans" cxnId="{EF82908D-2A8B-45CA-9C02-15A043C23E74}">
      <dgm:prSet/>
      <dgm:spPr/>
      <dgm:t>
        <a:bodyPr/>
        <a:lstStyle/>
        <a:p>
          <a:endParaRPr lang="en-US"/>
        </a:p>
      </dgm:t>
    </dgm:pt>
    <dgm:pt modelId="{69645109-234F-4B5B-B329-F1C84B9A8776}" type="sibTrans" cxnId="{EF82908D-2A8B-45CA-9C02-15A043C23E74}">
      <dgm:prSet/>
      <dgm:spPr/>
      <dgm:t>
        <a:bodyPr/>
        <a:lstStyle/>
        <a:p>
          <a:endParaRPr lang="en-US"/>
        </a:p>
      </dgm:t>
    </dgm:pt>
    <dgm:pt modelId="{2CA94FFC-CD8A-446F-A04F-BB8AA4058B28}">
      <dgm:prSet phldrT="[Text]"/>
      <dgm:spPr>
        <a:solidFill>
          <a:schemeClr val="bg1">
            <a:lumMod val="50000"/>
          </a:schemeClr>
        </a:solidFill>
      </dgm:spPr>
      <dgm:t>
        <a:bodyPr/>
        <a:lstStyle/>
        <a:p>
          <a:r>
            <a:rPr lang="en-US" dirty="0" smtClean="0"/>
            <a:t>Ready for Testing</a:t>
          </a:r>
          <a:endParaRPr lang="en-US" dirty="0"/>
        </a:p>
      </dgm:t>
    </dgm:pt>
    <dgm:pt modelId="{F8404CAF-1963-4B06-AE38-360F1756AF2B}" type="parTrans" cxnId="{034E1A50-1A18-4B28-92B5-1AD44CC6BA04}">
      <dgm:prSet/>
      <dgm:spPr/>
      <dgm:t>
        <a:bodyPr/>
        <a:lstStyle/>
        <a:p>
          <a:endParaRPr lang="en-US"/>
        </a:p>
      </dgm:t>
    </dgm:pt>
    <dgm:pt modelId="{0FA4D045-8131-4268-BACE-88DA79F19DE3}" type="sibTrans" cxnId="{034E1A50-1A18-4B28-92B5-1AD44CC6BA04}">
      <dgm:prSet/>
      <dgm:spPr/>
      <dgm:t>
        <a:bodyPr/>
        <a:lstStyle/>
        <a:p>
          <a:endParaRPr lang="en-US"/>
        </a:p>
      </dgm:t>
    </dgm:pt>
    <dgm:pt modelId="{D06201E4-102D-463C-9741-A034EDAFFAAC}" type="pres">
      <dgm:prSet presAssocID="{35F98C16-C166-4415-A090-80D9BFFDC631}" presName="Name0" presStyleCnt="0">
        <dgm:presLayoutVars>
          <dgm:dir/>
          <dgm:resizeHandles val="exact"/>
        </dgm:presLayoutVars>
      </dgm:prSet>
      <dgm:spPr/>
    </dgm:pt>
    <dgm:pt modelId="{FB8761F9-896F-4055-9F9B-64B02D0B5053}" type="pres">
      <dgm:prSet presAssocID="{ABFFDDBB-FB19-4D6F-B976-70A4ECCC176E}" presName="node" presStyleLbl="node1" presStyleIdx="0" presStyleCnt="4">
        <dgm:presLayoutVars>
          <dgm:bulletEnabled val="1"/>
        </dgm:presLayoutVars>
      </dgm:prSet>
      <dgm:spPr/>
      <dgm:t>
        <a:bodyPr/>
        <a:lstStyle/>
        <a:p>
          <a:endParaRPr lang="en-US"/>
        </a:p>
      </dgm:t>
    </dgm:pt>
    <dgm:pt modelId="{45CD0B5C-4C32-4414-9E2B-7741F0AC9B89}" type="pres">
      <dgm:prSet presAssocID="{CF981BDE-E5AE-46B2-9658-DE414A6BEA5C}" presName="sibTrans" presStyleLbl="sibTrans2D1" presStyleIdx="0" presStyleCnt="3"/>
      <dgm:spPr/>
      <dgm:t>
        <a:bodyPr/>
        <a:lstStyle/>
        <a:p>
          <a:endParaRPr lang="en-US"/>
        </a:p>
      </dgm:t>
    </dgm:pt>
    <dgm:pt modelId="{AADD7847-6A70-4381-9660-FB609FB97576}" type="pres">
      <dgm:prSet presAssocID="{CF981BDE-E5AE-46B2-9658-DE414A6BEA5C}" presName="connectorText" presStyleLbl="sibTrans2D1" presStyleIdx="0" presStyleCnt="3"/>
      <dgm:spPr/>
      <dgm:t>
        <a:bodyPr/>
        <a:lstStyle/>
        <a:p>
          <a:endParaRPr lang="en-US"/>
        </a:p>
      </dgm:t>
    </dgm:pt>
    <dgm:pt modelId="{346C3287-25CE-4591-9A91-9CB7D5BEF31F}" type="pres">
      <dgm:prSet presAssocID="{8143A24D-0C8D-4B53-AE40-26984230CFDA}" presName="node" presStyleLbl="node1" presStyleIdx="1" presStyleCnt="4">
        <dgm:presLayoutVars>
          <dgm:bulletEnabled val="1"/>
        </dgm:presLayoutVars>
      </dgm:prSet>
      <dgm:spPr/>
      <dgm:t>
        <a:bodyPr/>
        <a:lstStyle/>
        <a:p>
          <a:endParaRPr lang="en-US"/>
        </a:p>
      </dgm:t>
    </dgm:pt>
    <dgm:pt modelId="{5FBA1DCD-69BF-48B5-9CDB-AF582854AD2E}" type="pres">
      <dgm:prSet presAssocID="{782F6E73-4F10-4233-B4C2-4DCADF757944}" presName="sibTrans" presStyleLbl="sibTrans2D1" presStyleIdx="1" presStyleCnt="3"/>
      <dgm:spPr/>
      <dgm:t>
        <a:bodyPr/>
        <a:lstStyle/>
        <a:p>
          <a:endParaRPr lang="en-US"/>
        </a:p>
      </dgm:t>
    </dgm:pt>
    <dgm:pt modelId="{7639BE37-A69A-40AA-B4E9-C151E1E855EF}" type="pres">
      <dgm:prSet presAssocID="{782F6E73-4F10-4233-B4C2-4DCADF757944}" presName="connectorText" presStyleLbl="sibTrans2D1" presStyleIdx="1" presStyleCnt="3"/>
      <dgm:spPr/>
      <dgm:t>
        <a:bodyPr/>
        <a:lstStyle/>
        <a:p>
          <a:endParaRPr lang="en-US"/>
        </a:p>
      </dgm:t>
    </dgm:pt>
    <dgm:pt modelId="{269D6BD4-A958-4FF7-9771-5E2CE530B216}" type="pres">
      <dgm:prSet presAssocID="{EACEBF2C-3166-4483-B151-842A4F20EBD2}" presName="node" presStyleLbl="node1" presStyleIdx="2" presStyleCnt="4">
        <dgm:presLayoutVars>
          <dgm:bulletEnabled val="1"/>
        </dgm:presLayoutVars>
      </dgm:prSet>
      <dgm:spPr/>
      <dgm:t>
        <a:bodyPr/>
        <a:lstStyle/>
        <a:p>
          <a:endParaRPr lang="en-US"/>
        </a:p>
      </dgm:t>
    </dgm:pt>
    <dgm:pt modelId="{B7DACF8E-0353-4F38-8EB9-273C71095145}" type="pres">
      <dgm:prSet presAssocID="{69645109-234F-4B5B-B329-F1C84B9A8776}" presName="sibTrans" presStyleLbl="sibTrans2D1" presStyleIdx="2" presStyleCnt="3"/>
      <dgm:spPr/>
      <dgm:t>
        <a:bodyPr/>
        <a:lstStyle/>
        <a:p>
          <a:endParaRPr lang="en-US"/>
        </a:p>
      </dgm:t>
    </dgm:pt>
    <dgm:pt modelId="{7F21FB0D-AE08-46B8-85E7-C21B85D74393}" type="pres">
      <dgm:prSet presAssocID="{69645109-234F-4B5B-B329-F1C84B9A8776}" presName="connectorText" presStyleLbl="sibTrans2D1" presStyleIdx="2" presStyleCnt="3"/>
      <dgm:spPr/>
      <dgm:t>
        <a:bodyPr/>
        <a:lstStyle/>
        <a:p>
          <a:endParaRPr lang="en-US"/>
        </a:p>
      </dgm:t>
    </dgm:pt>
    <dgm:pt modelId="{2E93D046-D589-415C-8C5E-52DBD5DA60A1}" type="pres">
      <dgm:prSet presAssocID="{2CA94FFC-CD8A-446F-A04F-BB8AA4058B28}" presName="node" presStyleLbl="node1" presStyleIdx="3" presStyleCnt="4">
        <dgm:presLayoutVars>
          <dgm:bulletEnabled val="1"/>
        </dgm:presLayoutVars>
      </dgm:prSet>
      <dgm:spPr/>
      <dgm:t>
        <a:bodyPr/>
        <a:lstStyle/>
        <a:p>
          <a:endParaRPr lang="en-US"/>
        </a:p>
      </dgm:t>
    </dgm:pt>
  </dgm:ptLst>
  <dgm:cxnLst>
    <dgm:cxn modelId="{3A3EA933-5061-41B9-B276-363A134D6D77}" type="presOf" srcId="{CF981BDE-E5AE-46B2-9658-DE414A6BEA5C}" destId="{45CD0B5C-4C32-4414-9E2B-7741F0AC9B89}" srcOrd="0" destOrd="0" presId="urn:microsoft.com/office/officeart/2005/8/layout/process1"/>
    <dgm:cxn modelId="{2B6F6645-CFDC-4988-8E06-C5C46BCFB512}" type="presOf" srcId="{8143A24D-0C8D-4B53-AE40-26984230CFDA}" destId="{346C3287-25CE-4591-9A91-9CB7D5BEF31F}" srcOrd="0" destOrd="0" presId="urn:microsoft.com/office/officeart/2005/8/layout/process1"/>
    <dgm:cxn modelId="{EDDB5B6A-ACE7-49DC-B80B-0729E2826CF2}" type="presOf" srcId="{782F6E73-4F10-4233-B4C2-4DCADF757944}" destId="{7639BE37-A69A-40AA-B4E9-C151E1E855EF}" srcOrd="1" destOrd="0" presId="urn:microsoft.com/office/officeart/2005/8/layout/process1"/>
    <dgm:cxn modelId="{DD1FCF8B-AF85-43C4-8303-706FF3D4C3A1}" type="presOf" srcId="{CF981BDE-E5AE-46B2-9658-DE414A6BEA5C}" destId="{AADD7847-6A70-4381-9660-FB609FB97576}" srcOrd="1" destOrd="0" presId="urn:microsoft.com/office/officeart/2005/8/layout/process1"/>
    <dgm:cxn modelId="{2A778EF1-729D-4BBE-83F0-34279196042E}" type="presOf" srcId="{35F98C16-C166-4415-A090-80D9BFFDC631}" destId="{D06201E4-102D-463C-9741-A034EDAFFAAC}" srcOrd="0" destOrd="0" presId="urn:microsoft.com/office/officeart/2005/8/layout/process1"/>
    <dgm:cxn modelId="{57F21DE2-DCD6-4537-B865-184C617CC4FD}" type="presOf" srcId="{2CA94FFC-CD8A-446F-A04F-BB8AA4058B28}" destId="{2E93D046-D589-415C-8C5E-52DBD5DA60A1}" srcOrd="0" destOrd="0" presId="urn:microsoft.com/office/officeart/2005/8/layout/process1"/>
    <dgm:cxn modelId="{836A4A0E-FBE3-4455-988A-1948D052E7CB}" type="presOf" srcId="{EACEBF2C-3166-4483-B151-842A4F20EBD2}" destId="{269D6BD4-A958-4FF7-9771-5E2CE530B216}" srcOrd="0" destOrd="0" presId="urn:microsoft.com/office/officeart/2005/8/layout/process1"/>
    <dgm:cxn modelId="{EE0BB9E1-7AA2-4C2F-A84C-6E74B6AA3320}" type="presOf" srcId="{69645109-234F-4B5B-B329-F1C84B9A8776}" destId="{B7DACF8E-0353-4F38-8EB9-273C71095145}" srcOrd="0" destOrd="0" presId="urn:microsoft.com/office/officeart/2005/8/layout/process1"/>
    <dgm:cxn modelId="{62037EEA-623D-4B5B-BE67-5A6EE6185A95}" type="presOf" srcId="{782F6E73-4F10-4233-B4C2-4DCADF757944}" destId="{5FBA1DCD-69BF-48B5-9CDB-AF582854AD2E}" srcOrd="0" destOrd="0" presId="urn:microsoft.com/office/officeart/2005/8/layout/process1"/>
    <dgm:cxn modelId="{E83CA664-32F9-4C48-97B3-04CB7F3E1943}" type="presOf" srcId="{69645109-234F-4B5B-B329-F1C84B9A8776}" destId="{7F21FB0D-AE08-46B8-85E7-C21B85D74393}" srcOrd="1" destOrd="0" presId="urn:microsoft.com/office/officeart/2005/8/layout/process1"/>
    <dgm:cxn modelId="{034E1A50-1A18-4B28-92B5-1AD44CC6BA04}" srcId="{35F98C16-C166-4415-A090-80D9BFFDC631}" destId="{2CA94FFC-CD8A-446F-A04F-BB8AA4058B28}" srcOrd="3" destOrd="0" parTransId="{F8404CAF-1963-4B06-AE38-360F1756AF2B}" sibTransId="{0FA4D045-8131-4268-BACE-88DA79F19DE3}"/>
    <dgm:cxn modelId="{204F40BD-F9B2-4F71-84D5-296CA3C3B87C}" srcId="{35F98C16-C166-4415-A090-80D9BFFDC631}" destId="{ABFFDDBB-FB19-4D6F-B976-70A4ECCC176E}" srcOrd="0" destOrd="0" parTransId="{84B20670-2008-4BC4-8EB3-A7F8970246AF}" sibTransId="{CF981BDE-E5AE-46B2-9658-DE414A6BEA5C}"/>
    <dgm:cxn modelId="{DB8C3596-A592-46AA-BAB3-3D955E6CFEFB}" type="presOf" srcId="{ABFFDDBB-FB19-4D6F-B976-70A4ECCC176E}" destId="{FB8761F9-896F-4055-9F9B-64B02D0B5053}" srcOrd="0" destOrd="0" presId="urn:microsoft.com/office/officeart/2005/8/layout/process1"/>
    <dgm:cxn modelId="{EB5FCC21-546A-4CD2-A78B-F1922B8118BE}" srcId="{35F98C16-C166-4415-A090-80D9BFFDC631}" destId="{8143A24D-0C8D-4B53-AE40-26984230CFDA}" srcOrd="1" destOrd="0" parTransId="{E78C5788-79FA-47F3-AF45-D1AB4E722EDD}" sibTransId="{782F6E73-4F10-4233-B4C2-4DCADF757944}"/>
    <dgm:cxn modelId="{EF82908D-2A8B-45CA-9C02-15A043C23E74}" srcId="{35F98C16-C166-4415-A090-80D9BFFDC631}" destId="{EACEBF2C-3166-4483-B151-842A4F20EBD2}" srcOrd="2" destOrd="0" parTransId="{848C8FCC-EF38-4547-A122-A8900BCE4E8A}" sibTransId="{69645109-234F-4B5B-B329-F1C84B9A8776}"/>
    <dgm:cxn modelId="{6887929E-325C-484F-A1B2-698BDD66B152}" type="presParOf" srcId="{D06201E4-102D-463C-9741-A034EDAFFAAC}" destId="{FB8761F9-896F-4055-9F9B-64B02D0B5053}" srcOrd="0" destOrd="0" presId="urn:microsoft.com/office/officeart/2005/8/layout/process1"/>
    <dgm:cxn modelId="{46A6DFC3-BA0D-49BD-AA63-9984259C4840}" type="presParOf" srcId="{D06201E4-102D-463C-9741-A034EDAFFAAC}" destId="{45CD0B5C-4C32-4414-9E2B-7741F0AC9B89}" srcOrd="1" destOrd="0" presId="urn:microsoft.com/office/officeart/2005/8/layout/process1"/>
    <dgm:cxn modelId="{11AE2AF0-3792-4D8D-BD88-28E2CC377C7E}" type="presParOf" srcId="{45CD0B5C-4C32-4414-9E2B-7741F0AC9B89}" destId="{AADD7847-6A70-4381-9660-FB609FB97576}" srcOrd="0" destOrd="0" presId="urn:microsoft.com/office/officeart/2005/8/layout/process1"/>
    <dgm:cxn modelId="{AC45CED3-D425-419C-BBEC-CFF5A564338E}" type="presParOf" srcId="{D06201E4-102D-463C-9741-A034EDAFFAAC}" destId="{346C3287-25CE-4591-9A91-9CB7D5BEF31F}" srcOrd="2" destOrd="0" presId="urn:microsoft.com/office/officeart/2005/8/layout/process1"/>
    <dgm:cxn modelId="{1AD497F5-FB21-47E2-8CD3-70F8DE7D0CFA}" type="presParOf" srcId="{D06201E4-102D-463C-9741-A034EDAFFAAC}" destId="{5FBA1DCD-69BF-48B5-9CDB-AF582854AD2E}" srcOrd="3" destOrd="0" presId="urn:microsoft.com/office/officeart/2005/8/layout/process1"/>
    <dgm:cxn modelId="{1B1C6B96-E83C-402D-9635-22655CDFAEC9}" type="presParOf" srcId="{5FBA1DCD-69BF-48B5-9CDB-AF582854AD2E}" destId="{7639BE37-A69A-40AA-B4E9-C151E1E855EF}" srcOrd="0" destOrd="0" presId="urn:microsoft.com/office/officeart/2005/8/layout/process1"/>
    <dgm:cxn modelId="{5FD4E41B-1F5F-46AE-8EC5-137174E4BEDD}" type="presParOf" srcId="{D06201E4-102D-463C-9741-A034EDAFFAAC}" destId="{269D6BD4-A958-4FF7-9771-5E2CE530B216}" srcOrd="4" destOrd="0" presId="urn:microsoft.com/office/officeart/2005/8/layout/process1"/>
    <dgm:cxn modelId="{C8CB28DC-2CCA-4970-B4BD-AC64E86CC0A7}" type="presParOf" srcId="{D06201E4-102D-463C-9741-A034EDAFFAAC}" destId="{B7DACF8E-0353-4F38-8EB9-273C71095145}" srcOrd="5" destOrd="0" presId="urn:microsoft.com/office/officeart/2005/8/layout/process1"/>
    <dgm:cxn modelId="{CE6DF76B-FF6E-4FD9-BC14-3037794C1423}" type="presParOf" srcId="{B7DACF8E-0353-4F38-8EB9-273C71095145}" destId="{7F21FB0D-AE08-46B8-85E7-C21B85D74393}" srcOrd="0" destOrd="0" presId="urn:microsoft.com/office/officeart/2005/8/layout/process1"/>
    <dgm:cxn modelId="{F49984E1-715C-4473-BA3C-78348F8F1B12}" type="presParOf" srcId="{D06201E4-102D-463C-9741-A034EDAFFAAC}" destId="{2E93D046-D589-415C-8C5E-52DBD5DA60A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5F98C16-C166-4415-A090-80D9BFFDC631}" type="doc">
      <dgm:prSet loTypeId="urn:microsoft.com/office/officeart/2005/8/layout/process1" loCatId="process" qsTypeId="urn:microsoft.com/office/officeart/2005/8/quickstyle/simple1" qsCatId="simple" csTypeId="urn:microsoft.com/office/officeart/2005/8/colors/accent1_2" csCatId="accent1" phldr="1"/>
      <dgm:spPr/>
    </dgm:pt>
    <dgm:pt modelId="{ABFFDDBB-FB19-4D6F-B976-70A4ECCC176E}">
      <dgm:prSet phldrT="[Text]"/>
      <dgm:spPr>
        <a:solidFill>
          <a:schemeClr val="bg1">
            <a:lumMod val="50000"/>
          </a:schemeClr>
        </a:solidFill>
      </dgm:spPr>
      <dgm:t>
        <a:bodyPr/>
        <a:lstStyle/>
        <a:p>
          <a:r>
            <a:rPr lang="en-US" dirty="0" smtClean="0"/>
            <a:t>Deploy Application and Media in Dev and QA (UVP/ICNI)</a:t>
          </a:r>
          <a:endParaRPr lang="en-US" dirty="0"/>
        </a:p>
      </dgm:t>
    </dgm:pt>
    <dgm:pt modelId="{84B20670-2008-4BC4-8EB3-A7F8970246AF}" type="parTrans" cxnId="{204F40BD-F9B2-4F71-84D5-296CA3C3B87C}">
      <dgm:prSet/>
      <dgm:spPr/>
      <dgm:t>
        <a:bodyPr/>
        <a:lstStyle/>
        <a:p>
          <a:endParaRPr lang="en-US"/>
        </a:p>
      </dgm:t>
    </dgm:pt>
    <dgm:pt modelId="{CF981BDE-E5AE-46B2-9658-DE414A6BEA5C}" type="sibTrans" cxnId="{204F40BD-F9B2-4F71-84D5-296CA3C3B87C}">
      <dgm:prSet/>
      <dgm:spPr/>
      <dgm:t>
        <a:bodyPr/>
        <a:lstStyle/>
        <a:p>
          <a:endParaRPr lang="en-US"/>
        </a:p>
      </dgm:t>
    </dgm:pt>
    <dgm:pt modelId="{8143A24D-0C8D-4B53-AE40-26984230CFDA}">
      <dgm:prSet phldrT="[Text]"/>
      <dgm:spPr>
        <a:solidFill>
          <a:schemeClr val="bg1">
            <a:lumMod val="50000"/>
          </a:schemeClr>
        </a:solidFill>
      </dgm:spPr>
      <dgm:t>
        <a:bodyPr/>
        <a:lstStyle/>
        <a:p>
          <a:r>
            <a:rPr lang="en-US" dirty="0" smtClean="0"/>
            <a:t>Push the application using the Admin Sites</a:t>
          </a:r>
          <a:endParaRPr lang="en-US" dirty="0"/>
        </a:p>
      </dgm:t>
    </dgm:pt>
    <dgm:pt modelId="{E78C5788-79FA-47F3-AF45-D1AB4E722EDD}" type="parTrans" cxnId="{EB5FCC21-546A-4CD2-A78B-F1922B8118BE}">
      <dgm:prSet/>
      <dgm:spPr/>
      <dgm:t>
        <a:bodyPr/>
        <a:lstStyle/>
        <a:p>
          <a:endParaRPr lang="en-US"/>
        </a:p>
      </dgm:t>
    </dgm:pt>
    <dgm:pt modelId="{782F6E73-4F10-4233-B4C2-4DCADF757944}" type="sibTrans" cxnId="{EB5FCC21-546A-4CD2-A78B-F1922B8118BE}">
      <dgm:prSet/>
      <dgm:spPr/>
      <dgm:t>
        <a:bodyPr/>
        <a:lstStyle/>
        <a:p>
          <a:endParaRPr lang="en-US"/>
        </a:p>
      </dgm:t>
    </dgm:pt>
    <dgm:pt modelId="{EACEBF2C-3166-4483-B151-842A4F20EBD2}">
      <dgm:prSet phldrT="[Text]"/>
      <dgm:spPr>
        <a:solidFill>
          <a:schemeClr val="accent1"/>
        </a:solidFill>
      </dgm:spPr>
      <dgm:t>
        <a:bodyPr/>
        <a:lstStyle/>
        <a:p>
          <a:r>
            <a:rPr lang="en-US" dirty="0" smtClean="0"/>
            <a:t>Ask the ICM to point the TFNs to the specific application and version</a:t>
          </a:r>
          <a:endParaRPr lang="en-US" dirty="0"/>
        </a:p>
      </dgm:t>
    </dgm:pt>
    <dgm:pt modelId="{848C8FCC-EF38-4547-A122-A8900BCE4E8A}" type="parTrans" cxnId="{EF82908D-2A8B-45CA-9C02-15A043C23E74}">
      <dgm:prSet/>
      <dgm:spPr/>
      <dgm:t>
        <a:bodyPr/>
        <a:lstStyle/>
        <a:p>
          <a:endParaRPr lang="en-US"/>
        </a:p>
      </dgm:t>
    </dgm:pt>
    <dgm:pt modelId="{69645109-234F-4B5B-B329-F1C84B9A8776}" type="sibTrans" cxnId="{EF82908D-2A8B-45CA-9C02-15A043C23E74}">
      <dgm:prSet/>
      <dgm:spPr/>
      <dgm:t>
        <a:bodyPr/>
        <a:lstStyle/>
        <a:p>
          <a:endParaRPr lang="en-US"/>
        </a:p>
      </dgm:t>
    </dgm:pt>
    <dgm:pt modelId="{2CA94FFC-CD8A-446F-A04F-BB8AA4058B28}">
      <dgm:prSet phldrT="[Text]"/>
      <dgm:spPr>
        <a:solidFill>
          <a:schemeClr val="bg1">
            <a:lumMod val="50000"/>
          </a:schemeClr>
        </a:solidFill>
      </dgm:spPr>
      <dgm:t>
        <a:bodyPr/>
        <a:lstStyle/>
        <a:p>
          <a:r>
            <a:rPr lang="en-US" dirty="0" smtClean="0"/>
            <a:t>Ready for Testing</a:t>
          </a:r>
          <a:endParaRPr lang="en-US" dirty="0"/>
        </a:p>
      </dgm:t>
    </dgm:pt>
    <dgm:pt modelId="{F8404CAF-1963-4B06-AE38-360F1756AF2B}" type="parTrans" cxnId="{034E1A50-1A18-4B28-92B5-1AD44CC6BA04}">
      <dgm:prSet/>
      <dgm:spPr/>
      <dgm:t>
        <a:bodyPr/>
        <a:lstStyle/>
        <a:p>
          <a:endParaRPr lang="en-US"/>
        </a:p>
      </dgm:t>
    </dgm:pt>
    <dgm:pt modelId="{0FA4D045-8131-4268-BACE-88DA79F19DE3}" type="sibTrans" cxnId="{034E1A50-1A18-4B28-92B5-1AD44CC6BA04}">
      <dgm:prSet/>
      <dgm:spPr/>
      <dgm:t>
        <a:bodyPr/>
        <a:lstStyle/>
        <a:p>
          <a:endParaRPr lang="en-US"/>
        </a:p>
      </dgm:t>
    </dgm:pt>
    <dgm:pt modelId="{D06201E4-102D-463C-9741-A034EDAFFAAC}" type="pres">
      <dgm:prSet presAssocID="{35F98C16-C166-4415-A090-80D9BFFDC631}" presName="Name0" presStyleCnt="0">
        <dgm:presLayoutVars>
          <dgm:dir/>
          <dgm:resizeHandles val="exact"/>
        </dgm:presLayoutVars>
      </dgm:prSet>
      <dgm:spPr/>
    </dgm:pt>
    <dgm:pt modelId="{FB8761F9-896F-4055-9F9B-64B02D0B5053}" type="pres">
      <dgm:prSet presAssocID="{ABFFDDBB-FB19-4D6F-B976-70A4ECCC176E}" presName="node" presStyleLbl="node1" presStyleIdx="0" presStyleCnt="4">
        <dgm:presLayoutVars>
          <dgm:bulletEnabled val="1"/>
        </dgm:presLayoutVars>
      </dgm:prSet>
      <dgm:spPr/>
      <dgm:t>
        <a:bodyPr/>
        <a:lstStyle/>
        <a:p>
          <a:endParaRPr lang="en-US"/>
        </a:p>
      </dgm:t>
    </dgm:pt>
    <dgm:pt modelId="{45CD0B5C-4C32-4414-9E2B-7741F0AC9B89}" type="pres">
      <dgm:prSet presAssocID="{CF981BDE-E5AE-46B2-9658-DE414A6BEA5C}" presName="sibTrans" presStyleLbl="sibTrans2D1" presStyleIdx="0" presStyleCnt="3"/>
      <dgm:spPr/>
      <dgm:t>
        <a:bodyPr/>
        <a:lstStyle/>
        <a:p>
          <a:endParaRPr lang="en-US"/>
        </a:p>
      </dgm:t>
    </dgm:pt>
    <dgm:pt modelId="{AADD7847-6A70-4381-9660-FB609FB97576}" type="pres">
      <dgm:prSet presAssocID="{CF981BDE-E5AE-46B2-9658-DE414A6BEA5C}" presName="connectorText" presStyleLbl="sibTrans2D1" presStyleIdx="0" presStyleCnt="3"/>
      <dgm:spPr/>
      <dgm:t>
        <a:bodyPr/>
        <a:lstStyle/>
        <a:p>
          <a:endParaRPr lang="en-US"/>
        </a:p>
      </dgm:t>
    </dgm:pt>
    <dgm:pt modelId="{346C3287-25CE-4591-9A91-9CB7D5BEF31F}" type="pres">
      <dgm:prSet presAssocID="{8143A24D-0C8D-4B53-AE40-26984230CFDA}" presName="node" presStyleLbl="node1" presStyleIdx="1" presStyleCnt="4">
        <dgm:presLayoutVars>
          <dgm:bulletEnabled val="1"/>
        </dgm:presLayoutVars>
      </dgm:prSet>
      <dgm:spPr/>
      <dgm:t>
        <a:bodyPr/>
        <a:lstStyle/>
        <a:p>
          <a:endParaRPr lang="en-US"/>
        </a:p>
      </dgm:t>
    </dgm:pt>
    <dgm:pt modelId="{5FBA1DCD-69BF-48B5-9CDB-AF582854AD2E}" type="pres">
      <dgm:prSet presAssocID="{782F6E73-4F10-4233-B4C2-4DCADF757944}" presName="sibTrans" presStyleLbl="sibTrans2D1" presStyleIdx="1" presStyleCnt="3"/>
      <dgm:spPr/>
      <dgm:t>
        <a:bodyPr/>
        <a:lstStyle/>
        <a:p>
          <a:endParaRPr lang="en-US"/>
        </a:p>
      </dgm:t>
    </dgm:pt>
    <dgm:pt modelId="{7639BE37-A69A-40AA-B4E9-C151E1E855EF}" type="pres">
      <dgm:prSet presAssocID="{782F6E73-4F10-4233-B4C2-4DCADF757944}" presName="connectorText" presStyleLbl="sibTrans2D1" presStyleIdx="1" presStyleCnt="3"/>
      <dgm:spPr/>
      <dgm:t>
        <a:bodyPr/>
        <a:lstStyle/>
        <a:p>
          <a:endParaRPr lang="en-US"/>
        </a:p>
      </dgm:t>
    </dgm:pt>
    <dgm:pt modelId="{269D6BD4-A958-4FF7-9771-5E2CE530B216}" type="pres">
      <dgm:prSet presAssocID="{EACEBF2C-3166-4483-B151-842A4F20EBD2}" presName="node" presStyleLbl="node1" presStyleIdx="2" presStyleCnt="4">
        <dgm:presLayoutVars>
          <dgm:bulletEnabled val="1"/>
        </dgm:presLayoutVars>
      </dgm:prSet>
      <dgm:spPr/>
      <dgm:t>
        <a:bodyPr/>
        <a:lstStyle/>
        <a:p>
          <a:endParaRPr lang="en-US"/>
        </a:p>
      </dgm:t>
    </dgm:pt>
    <dgm:pt modelId="{B7DACF8E-0353-4F38-8EB9-273C71095145}" type="pres">
      <dgm:prSet presAssocID="{69645109-234F-4B5B-B329-F1C84B9A8776}" presName="sibTrans" presStyleLbl="sibTrans2D1" presStyleIdx="2" presStyleCnt="3"/>
      <dgm:spPr/>
      <dgm:t>
        <a:bodyPr/>
        <a:lstStyle/>
        <a:p>
          <a:endParaRPr lang="en-US"/>
        </a:p>
      </dgm:t>
    </dgm:pt>
    <dgm:pt modelId="{7F21FB0D-AE08-46B8-85E7-C21B85D74393}" type="pres">
      <dgm:prSet presAssocID="{69645109-234F-4B5B-B329-F1C84B9A8776}" presName="connectorText" presStyleLbl="sibTrans2D1" presStyleIdx="2" presStyleCnt="3"/>
      <dgm:spPr/>
      <dgm:t>
        <a:bodyPr/>
        <a:lstStyle/>
        <a:p>
          <a:endParaRPr lang="en-US"/>
        </a:p>
      </dgm:t>
    </dgm:pt>
    <dgm:pt modelId="{2E93D046-D589-415C-8C5E-52DBD5DA60A1}" type="pres">
      <dgm:prSet presAssocID="{2CA94FFC-CD8A-446F-A04F-BB8AA4058B28}" presName="node" presStyleLbl="node1" presStyleIdx="3" presStyleCnt="4">
        <dgm:presLayoutVars>
          <dgm:bulletEnabled val="1"/>
        </dgm:presLayoutVars>
      </dgm:prSet>
      <dgm:spPr/>
      <dgm:t>
        <a:bodyPr/>
        <a:lstStyle/>
        <a:p>
          <a:endParaRPr lang="en-US"/>
        </a:p>
      </dgm:t>
    </dgm:pt>
  </dgm:ptLst>
  <dgm:cxnLst>
    <dgm:cxn modelId="{B644DAB7-843F-4E3A-AE69-3CB58B412FAC}" type="presOf" srcId="{8143A24D-0C8D-4B53-AE40-26984230CFDA}" destId="{346C3287-25CE-4591-9A91-9CB7D5BEF31F}" srcOrd="0" destOrd="0" presId="urn:microsoft.com/office/officeart/2005/8/layout/process1"/>
    <dgm:cxn modelId="{034E1A50-1A18-4B28-92B5-1AD44CC6BA04}" srcId="{35F98C16-C166-4415-A090-80D9BFFDC631}" destId="{2CA94FFC-CD8A-446F-A04F-BB8AA4058B28}" srcOrd="3" destOrd="0" parTransId="{F8404CAF-1963-4B06-AE38-360F1756AF2B}" sibTransId="{0FA4D045-8131-4268-BACE-88DA79F19DE3}"/>
    <dgm:cxn modelId="{E861A2BF-7576-4841-A0F3-7E17A4FD7BED}" type="presOf" srcId="{69645109-234F-4B5B-B329-F1C84B9A8776}" destId="{B7DACF8E-0353-4F38-8EB9-273C71095145}" srcOrd="0" destOrd="0" presId="urn:microsoft.com/office/officeart/2005/8/layout/process1"/>
    <dgm:cxn modelId="{204F40BD-F9B2-4F71-84D5-296CA3C3B87C}" srcId="{35F98C16-C166-4415-A090-80D9BFFDC631}" destId="{ABFFDDBB-FB19-4D6F-B976-70A4ECCC176E}" srcOrd="0" destOrd="0" parTransId="{84B20670-2008-4BC4-8EB3-A7F8970246AF}" sibTransId="{CF981BDE-E5AE-46B2-9658-DE414A6BEA5C}"/>
    <dgm:cxn modelId="{E056A567-4ECD-4962-BE9A-09515AE74760}" type="presOf" srcId="{782F6E73-4F10-4233-B4C2-4DCADF757944}" destId="{5FBA1DCD-69BF-48B5-9CDB-AF582854AD2E}" srcOrd="0" destOrd="0" presId="urn:microsoft.com/office/officeart/2005/8/layout/process1"/>
    <dgm:cxn modelId="{134138D1-142F-461F-AF4D-7D41CC4155A7}" type="presOf" srcId="{EACEBF2C-3166-4483-B151-842A4F20EBD2}" destId="{269D6BD4-A958-4FF7-9771-5E2CE530B216}" srcOrd="0" destOrd="0" presId="urn:microsoft.com/office/officeart/2005/8/layout/process1"/>
    <dgm:cxn modelId="{6924F3D1-9124-41C5-A32A-362CDF6021BF}" type="presOf" srcId="{69645109-234F-4B5B-B329-F1C84B9A8776}" destId="{7F21FB0D-AE08-46B8-85E7-C21B85D74393}" srcOrd="1" destOrd="0" presId="urn:microsoft.com/office/officeart/2005/8/layout/process1"/>
    <dgm:cxn modelId="{609FBEA8-8F59-4686-909A-1EF852078C24}" type="presOf" srcId="{35F98C16-C166-4415-A090-80D9BFFDC631}" destId="{D06201E4-102D-463C-9741-A034EDAFFAAC}" srcOrd="0" destOrd="0" presId="urn:microsoft.com/office/officeart/2005/8/layout/process1"/>
    <dgm:cxn modelId="{EF82908D-2A8B-45CA-9C02-15A043C23E74}" srcId="{35F98C16-C166-4415-A090-80D9BFFDC631}" destId="{EACEBF2C-3166-4483-B151-842A4F20EBD2}" srcOrd="2" destOrd="0" parTransId="{848C8FCC-EF38-4547-A122-A8900BCE4E8A}" sibTransId="{69645109-234F-4B5B-B329-F1C84B9A8776}"/>
    <dgm:cxn modelId="{E811E51D-A81F-4F6F-B089-C163166F3BEC}" type="presOf" srcId="{2CA94FFC-CD8A-446F-A04F-BB8AA4058B28}" destId="{2E93D046-D589-415C-8C5E-52DBD5DA60A1}" srcOrd="0" destOrd="0" presId="urn:microsoft.com/office/officeart/2005/8/layout/process1"/>
    <dgm:cxn modelId="{B5AFE23A-05FA-4E4C-85B8-A0EC0A0CFD01}" type="presOf" srcId="{CF981BDE-E5AE-46B2-9658-DE414A6BEA5C}" destId="{45CD0B5C-4C32-4414-9E2B-7741F0AC9B89}" srcOrd="0" destOrd="0" presId="urn:microsoft.com/office/officeart/2005/8/layout/process1"/>
    <dgm:cxn modelId="{3D15418F-1D32-46E8-B4DC-7103DAEF54E6}" type="presOf" srcId="{CF981BDE-E5AE-46B2-9658-DE414A6BEA5C}" destId="{AADD7847-6A70-4381-9660-FB609FB97576}" srcOrd="1" destOrd="0" presId="urn:microsoft.com/office/officeart/2005/8/layout/process1"/>
    <dgm:cxn modelId="{71FD6CF8-141A-4EC3-99BF-79268CC6EEE3}" type="presOf" srcId="{782F6E73-4F10-4233-B4C2-4DCADF757944}" destId="{7639BE37-A69A-40AA-B4E9-C151E1E855EF}" srcOrd="1" destOrd="0" presId="urn:microsoft.com/office/officeart/2005/8/layout/process1"/>
    <dgm:cxn modelId="{A4583D7F-B2DF-4F64-8CAD-6EE9FF63CC14}" type="presOf" srcId="{ABFFDDBB-FB19-4D6F-B976-70A4ECCC176E}" destId="{FB8761F9-896F-4055-9F9B-64B02D0B5053}" srcOrd="0" destOrd="0" presId="urn:microsoft.com/office/officeart/2005/8/layout/process1"/>
    <dgm:cxn modelId="{EB5FCC21-546A-4CD2-A78B-F1922B8118BE}" srcId="{35F98C16-C166-4415-A090-80D9BFFDC631}" destId="{8143A24D-0C8D-4B53-AE40-26984230CFDA}" srcOrd="1" destOrd="0" parTransId="{E78C5788-79FA-47F3-AF45-D1AB4E722EDD}" sibTransId="{782F6E73-4F10-4233-B4C2-4DCADF757944}"/>
    <dgm:cxn modelId="{5644A9D9-A8FB-4286-BEE6-B0DD741C0EA5}" type="presParOf" srcId="{D06201E4-102D-463C-9741-A034EDAFFAAC}" destId="{FB8761F9-896F-4055-9F9B-64B02D0B5053}" srcOrd="0" destOrd="0" presId="urn:microsoft.com/office/officeart/2005/8/layout/process1"/>
    <dgm:cxn modelId="{986CE5D1-A2B4-40E4-BDBB-C75F74D2EEFC}" type="presParOf" srcId="{D06201E4-102D-463C-9741-A034EDAFFAAC}" destId="{45CD0B5C-4C32-4414-9E2B-7741F0AC9B89}" srcOrd="1" destOrd="0" presId="urn:microsoft.com/office/officeart/2005/8/layout/process1"/>
    <dgm:cxn modelId="{9F47C858-C106-4A20-B51C-98D7AB4A9723}" type="presParOf" srcId="{45CD0B5C-4C32-4414-9E2B-7741F0AC9B89}" destId="{AADD7847-6A70-4381-9660-FB609FB97576}" srcOrd="0" destOrd="0" presId="urn:microsoft.com/office/officeart/2005/8/layout/process1"/>
    <dgm:cxn modelId="{41072B25-7213-45F3-B832-5D436E118B92}" type="presParOf" srcId="{D06201E4-102D-463C-9741-A034EDAFFAAC}" destId="{346C3287-25CE-4591-9A91-9CB7D5BEF31F}" srcOrd="2" destOrd="0" presId="urn:microsoft.com/office/officeart/2005/8/layout/process1"/>
    <dgm:cxn modelId="{B367F140-9878-412C-941C-9DFE7F27B0FD}" type="presParOf" srcId="{D06201E4-102D-463C-9741-A034EDAFFAAC}" destId="{5FBA1DCD-69BF-48B5-9CDB-AF582854AD2E}" srcOrd="3" destOrd="0" presId="urn:microsoft.com/office/officeart/2005/8/layout/process1"/>
    <dgm:cxn modelId="{CC2A5C46-7945-4AA9-B33D-50DDE533E94C}" type="presParOf" srcId="{5FBA1DCD-69BF-48B5-9CDB-AF582854AD2E}" destId="{7639BE37-A69A-40AA-B4E9-C151E1E855EF}" srcOrd="0" destOrd="0" presId="urn:microsoft.com/office/officeart/2005/8/layout/process1"/>
    <dgm:cxn modelId="{B2BC3692-D48D-4A18-BC3F-96B4D93F6F18}" type="presParOf" srcId="{D06201E4-102D-463C-9741-A034EDAFFAAC}" destId="{269D6BD4-A958-4FF7-9771-5E2CE530B216}" srcOrd="4" destOrd="0" presId="urn:microsoft.com/office/officeart/2005/8/layout/process1"/>
    <dgm:cxn modelId="{2AC90E8E-1186-4BBA-8C4E-098D5BBC3E4D}" type="presParOf" srcId="{D06201E4-102D-463C-9741-A034EDAFFAAC}" destId="{B7DACF8E-0353-4F38-8EB9-273C71095145}" srcOrd="5" destOrd="0" presId="urn:microsoft.com/office/officeart/2005/8/layout/process1"/>
    <dgm:cxn modelId="{292D7CD1-B64E-4395-94D7-680F0377F22C}" type="presParOf" srcId="{B7DACF8E-0353-4F38-8EB9-273C71095145}" destId="{7F21FB0D-AE08-46B8-85E7-C21B85D74393}" srcOrd="0" destOrd="0" presId="urn:microsoft.com/office/officeart/2005/8/layout/process1"/>
    <dgm:cxn modelId="{266DC499-C41E-4658-9C69-BC3027392E19}" type="presParOf" srcId="{D06201E4-102D-463C-9741-A034EDAFFAAC}" destId="{2E93D046-D589-415C-8C5E-52DBD5DA60A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5F98C16-C166-4415-A090-80D9BFFDC631}" type="doc">
      <dgm:prSet loTypeId="urn:microsoft.com/office/officeart/2005/8/layout/process1" loCatId="process" qsTypeId="urn:microsoft.com/office/officeart/2005/8/quickstyle/simple1" qsCatId="simple" csTypeId="urn:microsoft.com/office/officeart/2005/8/colors/accent1_2" csCatId="accent1" phldr="1"/>
      <dgm:spPr/>
    </dgm:pt>
    <dgm:pt modelId="{ABFFDDBB-FB19-4D6F-B976-70A4ECCC176E}">
      <dgm:prSet phldrT="[Text]"/>
      <dgm:spPr>
        <a:solidFill>
          <a:schemeClr val="bg1">
            <a:lumMod val="50000"/>
          </a:schemeClr>
        </a:solidFill>
      </dgm:spPr>
      <dgm:t>
        <a:bodyPr/>
        <a:lstStyle/>
        <a:p>
          <a:r>
            <a:rPr lang="en-US" dirty="0" smtClean="0"/>
            <a:t>Deploy Application and Media in Dev and QA (UVP/ICNI)</a:t>
          </a:r>
          <a:endParaRPr lang="en-US" dirty="0"/>
        </a:p>
      </dgm:t>
    </dgm:pt>
    <dgm:pt modelId="{84B20670-2008-4BC4-8EB3-A7F8970246AF}" type="parTrans" cxnId="{204F40BD-F9B2-4F71-84D5-296CA3C3B87C}">
      <dgm:prSet/>
      <dgm:spPr/>
      <dgm:t>
        <a:bodyPr/>
        <a:lstStyle/>
        <a:p>
          <a:endParaRPr lang="en-US"/>
        </a:p>
      </dgm:t>
    </dgm:pt>
    <dgm:pt modelId="{CF981BDE-E5AE-46B2-9658-DE414A6BEA5C}" type="sibTrans" cxnId="{204F40BD-F9B2-4F71-84D5-296CA3C3B87C}">
      <dgm:prSet/>
      <dgm:spPr/>
      <dgm:t>
        <a:bodyPr/>
        <a:lstStyle/>
        <a:p>
          <a:endParaRPr lang="en-US"/>
        </a:p>
      </dgm:t>
    </dgm:pt>
    <dgm:pt modelId="{8143A24D-0C8D-4B53-AE40-26984230CFDA}">
      <dgm:prSet phldrT="[Text]"/>
      <dgm:spPr>
        <a:solidFill>
          <a:schemeClr val="bg1">
            <a:lumMod val="50000"/>
          </a:schemeClr>
        </a:solidFill>
      </dgm:spPr>
      <dgm:t>
        <a:bodyPr/>
        <a:lstStyle/>
        <a:p>
          <a:r>
            <a:rPr lang="en-US" dirty="0" smtClean="0"/>
            <a:t>Push the application using the Admin Sites</a:t>
          </a:r>
          <a:endParaRPr lang="en-US" dirty="0"/>
        </a:p>
      </dgm:t>
    </dgm:pt>
    <dgm:pt modelId="{E78C5788-79FA-47F3-AF45-D1AB4E722EDD}" type="parTrans" cxnId="{EB5FCC21-546A-4CD2-A78B-F1922B8118BE}">
      <dgm:prSet/>
      <dgm:spPr/>
      <dgm:t>
        <a:bodyPr/>
        <a:lstStyle/>
        <a:p>
          <a:endParaRPr lang="en-US"/>
        </a:p>
      </dgm:t>
    </dgm:pt>
    <dgm:pt modelId="{782F6E73-4F10-4233-B4C2-4DCADF757944}" type="sibTrans" cxnId="{EB5FCC21-546A-4CD2-A78B-F1922B8118BE}">
      <dgm:prSet/>
      <dgm:spPr/>
      <dgm:t>
        <a:bodyPr/>
        <a:lstStyle/>
        <a:p>
          <a:endParaRPr lang="en-US"/>
        </a:p>
      </dgm:t>
    </dgm:pt>
    <dgm:pt modelId="{EACEBF2C-3166-4483-B151-842A4F20EBD2}">
      <dgm:prSet phldrT="[Text]"/>
      <dgm:spPr>
        <a:solidFill>
          <a:schemeClr val="bg1">
            <a:lumMod val="50000"/>
          </a:schemeClr>
        </a:solidFill>
      </dgm:spPr>
      <dgm:t>
        <a:bodyPr/>
        <a:lstStyle/>
        <a:p>
          <a:r>
            <a:rPr lang="en-US" dirty="0" smtClean="0"/>
            <a:t>Ask the ICM to point the TFNs to the specific application and version</a:t>
          </a:r>
          <a:endParaRPr lang="en-US" dirty="0"/>
        </a:p>
      </dgm:t>
    </dgm:pt>
    <dgm:pt modelId="{848C8FCC-EF38-4547-A122-A8900BCE4E8A}" type="parTrans" cxnId="{EF82908D-2A8B-45CA-9C02-15A043C23E74}">
      <dgm:prSet/>
      <dgm:spPr/>
      <dgm:t>
        <a:bodyPr/>
        <a:lstStyle/>
        <a:p>
          <a:endParaRPr lang="en-US"/>
        </a:p>
      </dgm:t>
    </dgm:pt>
    <dgm:pt modelId="{69645109-234F-4B5B-B329-F1C84B9A8776}" type="sibTrans" cxnId="{EF82908D-2A8B-45CA-9C02-15A043C23E74}">
      <dgm:prSet/>
      <dgm:spPr/>
      <dgm:t>
        <a:bodyPr/>
        <a:lstStyle/>
        <a:p>
          <a:endParaRPr lang="en-US"/>
        </a:p>
      </dgm:t>
    </dgm:pt>
    <dgm:pt modelId="{2CA94FFC-CD8A-446F-A04F-BB8AA4058B28}">
      <dgm:prSet phldrT="[Text]"/>
      <dgm:spPr>
        <a:solidFill>
          <a:schemeClr val="accent1"/>
        </a:solidFill>
      </dgm:spPr>
      <dgm:t>
        <a:bodyPr/>
        <a:lstStyle/>
        <a:p>
          <a:r>
            <a:rPr lang="en-US" dirty="0" smtClean="0"/>
            <a:t>Ready for Testing</a:t>
          </a:r>
          <a:endParaRPr lang="en-US" dirty="0"/>
        </a:p>
      </dgm:t>
    </dgm:pt>
    <dgm:pt modelId="{F8404CAF-1963-4B06-AE38-360F1756AF2B}" type="parTrans" cxnId="{034E1A50-1A18-4B28-92B5-1AD44CC6BA04}">
      <dgm:prSet/>
      <dgm:spPr/>
      <dgm:t>
        <a:bodyPr/>
        <a:lstStyle/>
        <a:p>
          <a:endParaRPr lang="en-US"/>
        </a:p>
      </dgm:t>
    </dgm:pt>
    <dgm:pt modelId="{0FA4D045-8131-4268-BACE-88DA79F19DE3}" type="sibTrans" cxnId="{034E1A50-1A18-4B28-92B5-1AD44CC6BA04}">
      <dgm:prSet/>
      <dgm:spPr/>
      <dgm:t>
        <a:bodyPr/>
        <a:lstStyle/>
        <a:p>
          <a:endParaRPr lang="en-US"/>
        </a:p>
      </dgm:t>
    </dgm:pt>
    <dgm:pt modelId="{D06201E4-102D-463C-9741-A034EDAFFAAC}" type="pres">
      <dgm:prSet presAssocID="{35F98C16-C166-4415-A090-80D9BFFDC631}" presName="Name0" presStyleCnt="0">
        <dgm:presLayoutVars>
          <dgm:dir/>
          <dgm:resizeHandles val="exact"/>
        </dgm:presLayoutVars>
      </dgm:prSet>
      <dgm:spPr/>
    </dgm:pt>
    <dgm:pt modelId="{FB8761F9-896F-4055-9F9B-64B02D0B5053}" type="pres">
      <dgm:prSet presAssocID="{ABFFDDBB-FB19-4D6F-B976-70A4ECCC176E}" presName="node" presStyleLbl="node1" presStyleIdx="0" presStyleCnt="4">
        <dgm:presLayoutVars>
          <dgm:bulletEnabled val="1"/>
        </dgm:presLayoutVars>
      </dgm:prSet>
      <dgm:spPr/>
      <dgm:t>
        <a:bodyPr/>
        <a:lstStyle/>
        <a:p>
          <a:endParaRPr lang="en-US"/>
        </a:p>
      </dgm:t>
    </dgm:pt>
    <dgm:pt modelId="{45CD0B5C-4C32-4414-9E2B-7741F0AC9B89}" type="pres">
      <dgm:prSet presAssocID="{CF981BDE-E5AE-46B2-9658-DE414A6BEA5C}" presName="sibTrans" presStyleLbl="sibTrans2D1" presStyleIdx="0" presStyleCnt="3"/>
      <dgm:spPr/>
      <dgm:t>
        <a:bodyPr/>
        <a:lstStyle/>
        <a:p>
          <a:endParaRPr lang="en-US"/>
        </a:p>
      </dgm:t>
    </dgm:pt>
    <dgm:pt modelId="{AADD7847-6A70-4381-9660-FB609FB97576}" type="pres">
      <dgm:prSet presAssocID="{CF981BDE-E5AE-46B2-9658-DE414A6BEA5C}" presName="connectorText" presStyleLbl="sibTrans2D1" presStyleIdx="0" presStyleCnt="3"/>
      <dgm:spPr/>
      <dgm:t>
        <a:bodyPr/>
        <a:lstStyle/>
        <a:p>
          <a:endParaRPr lang="en-US"/>
        </a:p>
      </dgm:t>
    </dgm:pt>
    <dgm:pt modelId="{346C3287-25CE-4591-9A91-9CB7D5BEF31F}" type="pres">
      <dgm:prSet presAssocID="{8143A24D-0C8D-4B53-AE40-26984230CFDA}" presName="node" presStyleLbl="node1" presStyleIdx="1" presStyleCnt="4">
        <dgm:presLayoutVars>
          <dgm:bulletEnabled val="1"/>
        </dgm:presLayoutVars>
      </dgm:prSet>
      <dgm:spPr/>
      <dgm:t>
        <a:bodyPr/>
        <a:lstStyle/>
        <a:p>
          <a:endParaRPr lang="en-US"/>
        </a:p>
      </dgm:t>
    </dgm:pt>
    <dgm:pt modelId="{5FBA1DCD-69BF-48B5-9CDB-AF582854AD2E}" type="pres">
      <dgm:prSet presAssocID="{782F6E73-4F10-4233-B4C2-4DCADF757944}" presName="sibTrans" presStyleLbl="sibTrans2D1" presStyleIdx="1" presStyleCnt="3"/>
      <dgm:spPr/>
      <dgm:t>
        <a:bodyPr/>
        <a:lstStyle/>
        <a:p>
          <a:endParaRPr lang="en-US"/>
        </a:p>
      </dgm:t>
    </dgm:pt>
    <dgm:pt modelId="{7639BE37-A69A-40AA-B4E9-C151E1E855EF}" type="pres">
      <dgm:prSet presAssocID="{782F6E73-4F10-4233-B4C2-4DCADF757944}" presName="connectorText" presStyleLbl="sibTrans2D1" presStyleIdx="1" presStyleCnt="3"/>
      <dgm:spPr/>
      <dgm:t>
        <a:bodyPr/>
        <a:lstStyle/>
        <a:p>
          <a:endParaRPr lang="en-US"/>
        </a:p>
      </dgm:t>
    </dgm:pt>
    <dgm:pt modelId="{269D6BD4-A958-4FF7-9771-5E2CE530B216}" type="pres">
      <dgm:prSet presAssocID="{EACEBF2C-3166-4483-B151-842A4F20EBD2}" presName="node" presStyleLbl="node1" presStyleIdx="2" presStyleCnt="4">
        <dgm:presLayoutVars>
          <dgm:bulletEnabled val="1"/>
        </dgm:presLayoutVars>
      </dgm:prSet>
      <dgm:spPr/>
      <dgm:t>
        <a:bodyPr/>
        <a:lstStyle/>
        <a:p>
          <a:endParaRPr lang="en-US"/>
        </a:p>
      </dgm:t>
    </dgm:pt>
    <dgm:pt modelId="{B7DACF8E-0353-4F38-8EB9-273C71095145}" type="pres">
      <dgm:prSet presAssocID="{69645109-234F-4B5B-B329-F1C84B9A8776}" presName="sibTrans" presStyleLbl="sibTrans2D1" presStyleIdx="2" presStyleCnt="3"/>
      <dgm:spPr/>
      <dgm:t>
        <a:bodyPr/>
        <a:lstStyle/>
        <a:p>
          <a:endParaRPr lang="en-US"/>
        </a:p>
      </dgm:t>
    </dgm:pt>
    <dgm:pt modelId="{7F21FB0D-AE08-46B8-85E7-C21B85D74393}" type="pres">
      <dgm:prSet presAssocID="{69645109-234F-4B5B-B329-F1C84B9A8776}" presName="connectorText" presStyleLbl="sibTrans2D1" presStyleIdx="2" presStyleCnt="3"/>
      <dgm:spPr/>
      <dgm:t>
        <a:bodyPr/>
        <a:lstStyle/>
        <a:p>
          <a:endParaRPr lang="en-US"/>
        </a:p>
      </dgm:t>
    </dgm:pt>
    <dgm:pt modelId="{2E93D046-D589-415C-8C5E-52DBD5DA60A1}" type="pres">
      <dgm:prSet presAssocID="{2CA94FFC-CD8A-446F-A04F-BB8AA4058B28}" presName="node" presStyleLbl="node1" presStyleIdx="3" presStyleCnt="4">
        <dgm:presLayoutVars>
          <dgm:bulletEnabled val="1"/>
        </dgm:presLayoutVars>
      </dgm:prSet>
      <dgm:spPr/>
      <dgm:t>
        <a:bodyPr/>
        <a:lstStyle/>
        <a:p>
          <a:endParaRPr lang="en-US"/>
        </a:p>
      </dgm:t>
    </dgm:pt>
  </dgm:ptLst>
  <dgm:cxnLst>
    <dgm:cxn modelId="{034E1A50-1A18-4B28-92B5-1AD44CC6BA04}" srcId="{35F98C16-C166-4415-A090-80D9BFFDC631}" destId="{2CA94FFC-CD8A-446F-A04F-BB8AA4058B28}" srcOrd="3" destOrd="0" parTransId="{F8404CAF-1963-4B06-AE38-360F1756AF2B}" sibTransId="{0FA4D045-8131-4268-BACE-88DA79F19DE3}"/>
    <dgm:cxn modelId="{96FA523D-F5EA-41C4-9B3B-960E50224545}" type="presOf" srcId="{69645109-234F-4B5B-B329-F1C84B9A8776}" destId="{B7DACF8E-0353-4F38-8EB9-273C71095145}" srcOrd="0" destOrd="0" presId="urn:microsoft.com/office/officeart/2005/8/layout/process1"/>
    <dgm:cxn modelId="{DAD09EC2-4ECB-4628-B417-03FC59D59617}" type="presOf" srcId="{782F6E73-4F10-4233-B4C2-4DCADF757944}" destId="{5FBA1DCD-69BF-48B5-9CDB-AF582854AD2E}" srcOrd="0" destOrd="0" presId="urn:microsoft.com/office/officeart/2005/8/layout/process1"/>
    <dgm:cxn modelId="{5F74298A-B6FC-492A-AA36-237957CA34BE}" type="presOf" srcId="{2CA94FFC-CD8A-446F-A04F-BB8AA4058B28}" destId="{2E93D046-D589-415C-8C5E-52DBD5DA60A1}" srcOrd="0" destOrd="0" presId="urn:microsoft.com/office/officeart/2005/8/layout/process1"/>
    <dgm:cxn modelId="{046B2D14-075D-45D7-8E70-20A4495F544A}" type="presOf" srcId="{CF981BDE-E5AE-46B2-9658-DE414A6BEA5C}" destId="{45CD0B5C-4C32-4414-9E2B-7741F0AC9B89}" srcOrd="0" destOrd="0" presId="urn:microsoft.com/office/officeart/2005/8/layout/process1"/>
    <dgm:cxn modelId="{C7D6898E-90C8-4F0C-8B1D-7CCBA0ACAF44}" type="presOf" srcId="{782F6E73-4F10-4233-B4C2-4DCADF757944}" destId="{7639BE37-A69A-40AA-B4E9-C151E1E855EF}" srcOrd="1" destOrd="0" presId="urn:microsoft.com/office/officeart/2005/8/layout/process1"/>
    <dgm:cxn modelId="{204F40BD-F9B2-4F71-84D5-296CA3C3B87C}" srcId="{35F98C16-C166-4415-A090-80D9BFFDC631}" destId="{ABFFDDBB-FB19-4D6F-B976-70A4ECCC176E}" srcOrd="0" destOrd="0" parTransId="{84B20670-2008-4BC4-8EB3-A7F8970246AF}" sibTransId="{CF981BDE-E5AE-46B2-9658-DE414A6BEA5C}"/>
    <dgm:cxn modelId="{42BE4732-0379-41DF-AC28-BD04A5C06677}" type="presOf" srcId="{8143A24D-0C8D-4B53-AE40-26984230CFDA}" destId="{346C3287-25CE-4591-9A91-9CB7D5BEF31F}" srcOrd="0" destOrd="0" presId="urn:microsoft.com/office/officeart/2005/8/layout/process1"/>
    <dgm:cxn modelId="{A8922581-9BF5-4268-A5FB-A761F9E095CD}" type="presOf" srcId="{ABFFDDBB-FB19-4D6F-B976-70A4ECCC176E}" destId="{FB8761F9-896F-4055-9F9B-64B02D0B5053}" srcOrd="0" destOrd="0" presId="urn:microsoft.com/office/officeart/2005/8/layout/process1"/>
    <dgm:cxn modelId="{EF82908D-2A8B-45CA-9C02-15A043C23E74}" srcId="{35F98C16-C166-4415-A090-80D9BFFDC631}" destId="{EACEBF2C-3166-4483-B151-842A4F20EBD2}" srcOrd="2" destOrd="0" parTransId="{848C8FCC-EF38-4547-A122-A8900BCE4E8A}" sibTransId="{69645109-234F-4B5B-B329-F1C84B9A8776}"/>
    <dgm:cxn modelId="{918B7519-14E2-4B95-8138-C4DFB4C94C9D}" type="presOf" srcId="{69645109-234F-4B5B-B329-F1C84B9A8776}" destId="{7F21FB0D-AE08-46B8-85E7-C21B85D74393}" srcOrd="1" destOrd="0" presId="urn:microsoft.com/office/officeart/2005/8/layout/process1"/>
    <dgm:cxn modelId="{14ECDD57-F095-4CA2-9F36-F1C1E3A51E4D}" type="presOf" srcId="{EACEBF2C-3166-4483-B151-842A4F20EBD2}" destId="{269D6BD4-A958-4FF7-9771-5E2CE530B216}" srcOrd="0" destOrd="0" presId="urn:microsoft.com/office/officeart/2005/8/layout/process1"/>
    <dgm:cxn modelId="{2F763FBB-8BF5-41B4-8108-5D982CC23EDA}" type="presOf" srcId="{CF981BDE-E5AE-46B2-9658-DE414A6BEA5C}" destId="{AADD7847-6A70-4381-9660-FB609FB97576}" srcOrd="1" destOrd="0" presId="urn:microsoft.com/office/officeart/2005/8/layout/process1"/>
    <dgm:cxn modelId="{EB5FCC21-546A-4CD2-A78B-F1922B8118BE}" srcId="{35F98C16-C166-4415-A090-80D9BFFDC631}" destId="{8143A24D-0C8D-4B53-AE40-26984230CFDA}" srcOrd="1" destOrd="0" parTransId="{E78C5788-79FA-47F3-AF45-D1AB4E722EDD}" sibTransId="{782F6E73-4F10-4233-B4C2-4DCADF757944}"/>
    <dgm:cxn modelId="{3B51A6CB-6146-4B37-8C7E-BFA9F10B4810}" type="presOf" srcId="{35F98C16-C166-4415-A090-80D9BFFDC631}" destId="{D06201E4-102D-463C-9741-A034EDAFFAAC}" srcOrd="0" destOrd="0" presId="urn:microsoft.com/office/officeart/2005/8/layout/process1"/>
    <dgm:cxn modelId="{48F335E6-76D7-4D4B-8B32-DDC46C51A364}" type="presParOf" srcId="{D06201E4-102D-463C-9741-A034EDAFFAAC}" destId="{FB8761F9-896F-4055-9F9B-64B02D0B5053}" srcOrd="0" destOrd="0" presId="urn:microsoft.com/office/officeart/2005/8/layout/process1"/>
    <dgm:cxn modelId="{F85DC557-C018-43CF-9155-D2F37BA03AF1}" type="presParOf" srcId="{D06201E4-102D-463C-9741-A034EDAFFAAC}" destId="{45CD0B5C-4C32-4414-9E2B-7741F0AC9B89}" srcOrd="1" destOrd="0" presId="urn:microsoft.com/office/officeart/2005/8/layout/process1"/>
    <dgm:cxn modelId="{B5756060-F104-4ECC-B655-D0AACCEB8EF8}" type="presParOf" srcId="{45CD0B5C-4C32-4414-9E2B-7741F0AC9B89}" destId="{AADD7847-6A70-4381-9660-FB609FB97576}" srcOrd="0" destOrd="0" presId="urn:microsoft.com/office/officeart/2005/8/layout/process1"/>
    <dgm:cxn modelId="{69375254-A852-4C6B-A482-13AC9F28462F}" type="presParOf" srcId="{D06201E4-102D-463C-9741-A034EDAFFAAC}" destId="{346C3287-25CE-4591-9A91-9CB7D5BEF31F}" srcOrd="2" destOrd="0" presId="urn:microsoft.com/office/officeart/2005/8/layout/process1"/>
    <dgm:cxn modelId="{4CDBAAE2-80EC-42EA-A4E7-AB7FF9AD1E8C}" type="presParOf" srcId="{D06201E4-102D-463C-9741-A034EDAFFAAC}" destId="{5FBA1DCD-69BF-48B5-9CDB-AF582854AD2E}" srcOrd="3" destOrd="0" presId="urn:microsoft.com/office/officeart/2005/8/layout/process1"/>
    <dgm:cxn modelId="{D56ECF9F-6F19-4B13-86E3-A4939EC9E604}" type="presParOf" srcId="{5FBA1DCD-69BF-48B5-9CDB-AF582854AD2E}" destId="{7639BE37-A69A-40AA-B4E9-C151E1E855EF}" srcOrd="0" destOrd="0" presId="urn:microsoft.com/office/officeart/2005/8/layout/process1"/>
    <dgm:cxn modelId="{1F1581E7-66B8-4503-86A8-1333F0536C29}" type="presParOf" srcId="{D06201E4-102D-463C-9741-A034EDAFFAAC}" destId="{269D6BD4-A958-4FF7-9771-5E2CE530B216}" srcOrd="4" destOrd="0" presId="urn:microsoft.com/office/officeart/2005/8/layout/process1"/>
    <dgm:cxn modelId="{3AB49031-A1FE-4488-AA45-AF62732BA556}" type="presParOf" srcId="{D06201E4-102D-463C-9741-A034EDAFFAAC}" destId="{B7DACF8E-0353-4F38-8EB9-273C71095145}" srcOrd="5" destOrd="0" presId="urn:microsoft.com/office/officeart/2005/8/layout/process1"/>
    <dgm:cxn modelId="{320E0125-2476-494E-B294-90ED0F63E8C3}" type="presParOf" srcId="{B7DACF8E-0353-4F38-8EB9-273C71095145}" destId="{7F21FB0D-AE08-46B8-85E7-C21B85D74393}" srcOrd="0" destOrd="0" presId="urn:microsoft.com/office/officeart/2005/8/layout/process1"/>
    <dgm:cxn modelId="{42EBA455-0AB4-4080-BAD3-0DD1C2C0307C}" type="presParOf" srcId="{D06201E4-102D-463C-9741-A034EDAFFAAC}" destId="{2E93D046-D589-415C-8C5E-52DBD5DA60A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19ABBD9-6472-488B-B623-CAC207B15CD8}" type="doc">
      <dgm:prSet loTypeId="urn:microsoft.com/office/officeart/2005/8/layout/process5" loCatId="process" qsTypeId="urn:microsoft.com/office/officeart/2005/8/quickstyle/simple4" qsCatId="simple" csTypeId="urn:microsoft.com/office/officeart/2005/8/colors/accent1_2" csCatId="accent1" phldr="1"/>
      <dgm:spPr/>
    </dgm:pt>
    <dgm:pt modelId="{182C0D6A-E153-43DE-947C-AA497AA9A5E2}">
      <dgm:prSet custT="1"/>
      <dgm:spPr/>
      <dgm:t>
        <a:bodyPr/>
        <a:lstStyle/>
        <a:p>
          <a:pPr algn="ctr"/>
          <a:r>
            <a:rPr lang="en-US" sz="1400" dirty="0" smtClean="0"/>
            <a:t>UAT/QA finds a defect</a:t>
          </a:r>
          <a:endParaRPr lang="en-US" sz="1400" dirty="0"/>
        </a:p>
      </dgm:t>
    </dgm:pt>
    <dgm:pt modelId="{AF745220-1D67-41D5-A5DB-BF4BBF3391C7}" type="parTrans" cxnId="{2C760C74-5126-4BFE-8F14-052486266B65}">
      <dgm:prSet/>
      <dgm:spPr/>
      <dgm:t>
        <a:bodyPr/>
        <a:lstStyle/>
        <a:p>
          <a:endParaRPr lang="en-US"/>
        </a:p>
      </dgm:t>
    </dgm:pt>
    <dgm:pt modelId="{78959BFF-084C-46C6-B634-E9E65F7B851B}" type="sibTrans" cxnId="{2C760C74-5126-4BFE-8F14-052486266B65}">
      <dgm:prSet custT="1"/>
      <dgm:spPr/>
      <dgm:t>
        <a:bodyPr/>
        <a:lstStyle/>
        <a:p>
          <a:pPr algn="ctr"/>
          <a:endParaRPr lang="en-US" sz="700"/>
        </a:p>
      </dgm:t>
    </dgm:pt>
    <dgm:pt modelId="{B2547E46-0C6A-41C8-9690-D00EF2B80086}">
      <dgm:prSet custT="1"/>
      <dgm:spPr/>
      <dgm:t>
        <a:bodyPr/>
        <a:lstStyle/>
        <a:p>
          <a:pPr algn="ctr"/>
          <a:r>
            <a:rPr lang="en-US" sz="1400" dirty="0" smtClean="0"/>
            <a:t>UAT/QA assigns the defect to the developer</a:t>
          </a:r>
          <a:endParaRPr lang="en-US" sz="1400" dirty="0"/>
        </a:p>
      </dgm:t>
    </dgm:pt>
    <dgm:pt modelId="{9B027DFA-AD6C-49D8-BE31-FD1DB2BC35FE}" type="parTrans" cxnId="{77099F6A-F4AD-45B4-B3A2-F68EE243760F}">
      <dgm:prSet/>
      <dgm:spPr/>
      <dgm:t>
        <a:bodyPr/>
        <a:lstStyle/>
        <a:p>
          <a:endParaRPr lang="en-US"/>
        </a:p>
      </dgm:t>
    </dgm:pt>
    <dgm:pt modelId="{CC72FBA2-E8FB-4E7F-923E-B48196E5ED4E}" type="sibTrans" cxnId="{77099F6A-F4AD-45B4-B3A2-F68EE243760F}">
      <dgm:prSet custT="1"/>
      <dgm:spPr/>
      <dgm:t>
        <a:bodyPr/>
        <a:lstStyle/>
        <a:p>
          <a:pPr algn="ctr"/>
          <a:endParaRPr lang="en-US" sz="700"/>
        </a:p>
      </dgm:t>
    </dgm:pt>
    <dgm:pt modelId="{711A1051-DA37-4990-A55E-A3938C5B5326}">
      <dgm:prSet custT="1"/>
      <dgm:spPr/>
      <dgm:t>
        <a:bodyPr/>
        <a:lstStyle/>
        <a:p>
          <a:pPr algn="ctr"/>
          <a:r>
            <a:rPr lang="en-US" sz="1400" dirty="0" smtClean="0"/>
            <a:t>Developer – Assess the defect</a:t>
          </a:r>
          <a:endParaRPr lang="en-US" sz="1400" dirty="0"/>
        </a:p>
      </dgm:t>
    </dgm:pt>
    <dgm:pt modelId="{7D83B4D8-6770-4ABB-BA1D-8F7BACE7397C}" type="parTrans" cxnId="{EF1310EE-2270-4B54-9FD3-DA5A9C5589AE}">
      <dgm:prSet/>
      <dgm:spPr/>
      <dgm:t>
        <a:bodyPr/>
        <a:lstStyle/>
        <a:p>
          <a:endParaRPr lang="en-US"/>
        </a:p>
      </dgm:t>
    </dgm:pt>
    <dgm:pt modelId="{1736DDCB-9F40-4D57-BDBA-489C42E85CF9}" type="sibTrans" cxnId="{EF1310EE-2270-4B54-9FD3-DA5A9C5589AE}">
      <dgm:prSet custT="1"/>
      <dgm:spPr/>
      <dgm:t>
        <a:bodyPr/>
        <a:lstStyle/>
        <a:p>
          <a:pPr algn="ctr"/>
          <a:endParaRPr lang="en-US" sz="700"/>
        </a:p>
      </dgm:t>
    </dgm:pt>
    <dgm:pt modelId="{615FF42D-237A-4BBC-A653-F4A538279FEC}">
      <dgm:prSet custT="1"/>
      <dgm:spPr/>
      <dgm:t>
        <a:bodyPr/>
        <a:lstStyle/>
        <a:p>
          <a:pPr algn="ctr"/>
          <a:r>
            <a:rPr lang="en-US" sz="1400" dirty="0" smtClean="0"/>
            <a:t>Update application(s) to fix the defect</a:t>
          </a:r>
          <a:endParaRPr lang="en-US" sz="1400" dirty="0"/>
        </a:p>
      </dgm:t>
    </dgm:pt>
    <dgm:pt modelId="{13DBC0C3-6B2B-474E-AC52-E1109C46EFC6}" type="parTrans" cxnId="{00E9814E-A8E0-46D4-80D5-268CEA6B1239}">
      <dgm:prSet/>
      <dgm:spPr/>
      <dgm:t>
        <a:bodyPr/>
        <a:lstStyle/>
        <a:p>
          <a:endParaRPr lang="en-US"/>
        </a:p>
      </dgm:t>
    </dgm:pt>
    <dgm:pt modelId="{3F205666-8936-4896-A94E-DCD4F9D338A9}" type="sibTrans" cxnId="{00E9814E-A8E0-46D4-80D5-268CEA6B1239}">
      <dgm:prSet custT="1"/>
      <dgm:spPr/>
      <dgm:t>
        <a:bodyPr/>
        <a:lstStyle/>
        <a:p>
          <a:pPr algn="ctr"/>
          <a:endParaRPr lang="en-US" sz="700"/>
        </a:p>
      </dgm:t>
    </dgm:pt>
    <dgm:pt modelId="{7B010FD3-36E5-4F1D-BC04-978362F81E3E}">
      <dgm:prSet custT="1"/>
      <dgm:spPr/>
      <dgm:t>
        <a:bodyPr/>
        <a:lstStyle/>
        <a:p>
          <a:pPr algn="ctr"/>
          <a:r>
            <a:rPr lang="en-US" sz="1400" b="0" dirty="0" smtClean="0"/>
            <a:t>Commit the code into Subversion, SVN description must include the </a:t>
          </a:r>
          <a:r>
            <a:rPr lang="en-US" sz="1400" b="0" dirty="0" err="1" smtClean="0"/>
            <a:t>Workorder</a:t>
          </a:r>
          <a:r>
            <a:rPr lang="en-US" sz="1400" b="0" dirty="0" smtClean="0"/>
            <a:t> Number and the Defect Number</a:t>
          </a:r>
          <a:endParaRPr lang="en-US" sz="1400" b="0" dirty="0"/>
        </a:p>
      </dgm:t>
    </dgm:pt>
    <dgm:pt modelId="{DBF210A9-4F4F-463B-A017-CEBE5E3342EF}" type="parTrans" cxnId="{3323CA85-6439-491B-A48B-0F1EE308EACC}">
      <dgm:prSet/>
      <dgm:spPr/>
      <dgm:t>
        <a:bodyPr/>
        <a:lstStyle/>
        <a:p>
          <a:endParaRPr lang="en-US"/>
        </a:p>
      </dgm:t>
    </dgm:pt>
    <dgm:pt modelId="{7D10D9FE-2C46-46A4-9E28-612D329347E2}" type="sibTrans" cxnId="{3323CA85-6439-491B-A48B-0F1EE308EACC}">
      <dgm:prSet custT="1"/>
      <dgm:spPr/>
      <dgm:t>
        <a:bodyPr/>
        <a:lstStyle/>
        <a:p>
          <a:pPr algn="ctr"/>
          <a:endParaRPr lang="en-US" sz="700"/>
        </a:p>
      </dgm:t>
    </dgm:pt>
    <dgm:pt modelId="{0D4B5DC8-5A35-4F17-BD1B-B2A020ABDD9A}">
      <dgm:prSet custT="1"/>
      <dgm:spPr/>
      <dgm:t>
        <a:bodyPr/>
        <a:lstStyle/>
        <a:p>
          <a:pPr algn="ctr"/>
          <a:r>
            <a:rPr lang="en-US" sz="1400" dirty="0" smtClean="0"/>
            <a:t>Unit/System test the defect</a:t>
          </a:r>
          <a:endParaRPr lang="en-US" sz="1400" dirty="0"/>
        </a:p>
      </dgm:t>
    </dgm:pt>
    <dgm:pt modelId="{16516B3B-97E0-4871-9FB4-8618D457B7BC}" type="parTrans" cxnId="{6F852FC1-6281-43BE-A04E-FE6DA759A37F}">
      <dgm:prSet/>
      <dgm:spPr/>
      <dgm:t>
        <a:bodyPr/>
        <a:lstStyle/>
        <a:p>
          <a:endParaRPr lang="en-US"/>
        </a:p>
      </dgm:t>
    </dgm:pt>
    <dgm:pt modelId="{7B7192AE-99EA-4F83-9049-22E4F254EF0B}" type="sibTrans" cxnId="{6F852FC1-6281-43BE-A04E-FE6DA759A37F}">
      <dgm:prSet custT="1"/>
      <dgm:spPr/>
      <dgm:t>
        <a:bodyPr/>
        <a:lstStyle/>
        <a:p>
          <a:pPr algn="ctr"/>
          <a:endParaRPr lang="en-US" sz="700"/>
        </a:p>
      </dgm:t>
    </dgm:pt>
    <dgm:pt modelId="{8A0A67C4-C2ED-46F6-B8CB-3067BC121BC5}">
      <dgm:prSet custT="1"/>
      <dgm:spPr/>
      <dgm:t>
        <a:bodyPr/>
        <a:lstStyle/>
        <a:p>
          <a:pPr algn="ctr"/>
          <a:r>
            <a:rPr lang="en-US" sz="1400" dirty="0" smtClean="0"/>
            <a:t>Assign defect back to QA</a:t>
          </a:r>
          <a:endParaRPr lang="en-US" sz="1400" dirty="0"/>
        </a:p>
      </dgm:t>
    </dgm:pt>
    <dgm:pt modelId="{2F3E2A82-B803-4F7A-B519-61B1798865C5}" type="parTrans" cxnId="{9CBFA1B2-4FAD-4F1E-89D0-102497EB1B49}">
      <dgm:prSet/>
      <dgm:spPr/>
      <dgm:t>
        <a:bodyPr/>
        <a:lstStyle/>
        <a:p>
          <a:endParaRPr lang="en-US"/>
        </a:p>
      </dgm:t>
    </dgm:pt>
    <dgm:pt modelId="{99868305-95CA-4279-A773-2E7B31D5A8C0}" type="sibTrans" cxnId="{9CBFA1B2-4FAD-4F1E-89D0-102497EB1B49}">
      <dgm:prSet custT="1"/>
      <dgm:spPr/>
      <dgm:t>
        <a:bodyPr/>
        <a:lstStyle/>
        <a:p>
          <a:pPr algn="ctr"/>
          <a:endParaRPr lang="en-US" sz="700"/>
        </a:p>
      </dgm:t>
    </dgm:pt>
    <dgm:pt modelId="{E25AA885-D03E-4F30-ADE1-F15BAB5DB275}">
      <dgm:prSet custT="1"/>
      <dgm:spPr/>
      <dgm:t>
        <a:bodyPr/>
        <a:lstStyle/>
        <a:p>
          <a:pPr algn="ctr"/>
          <a:r>
            <a:rPr lang="en-US" sz="1400" dirty="0" smtClean="0"/>
            <a:t>QA/UAT tests the defect and closes on complete</a:t>
          </a:r>
          <a:endParaRPr lang="en-US" sz="1400" dirty="0"/>
        </a:p>
      </dgm:t>
    </dgm:pt>
    <dgm:pt modelId="{CE042985-C1C1-4CB4-A76D-291F1AE744EE}" type="parTrans" cxnId="{27A47D54-59C5-4BB1-90E1-E15CB654A9B7}">
      <dgm:prSet/>
      <dgm:spPr/>
      <dgm:t>
        <a:bodyPr/>
        <a:lstStyle/>
        <a:p>
          <a:endParaRPr lang="en-US"/>
        </a:p>
      </dgm:t>
    </dgm:pt>
    <dgm:pt modelId="{19F4F13F-CCBC-4057-9976-BE072079E971}" type="sibTrans" cxnId="{27A47D54-59C5-4BB1-90E1-E15CB654A9B7}">
      <dgm:prSet custT="1"/>
      <dgm:spPr/>
      <dgm:t>
        <a:bodyPr/>
        <a:lstStyle/>
        <a:p>
          <a:pPr algn="ctr"/>
          <a:endParaRPr lang="en-US" sz="700"/>
        </a:p>
      </dgm:t>
    </dgm:pt>
    <dgm:pt modelId="{173E81BC-77E0-4084-8421-E64771B3B9D9}" type="pres">
      <dgm:prSet presAssocID="{519ABBD9-6472-488B-B623-CAC207B15CD8}" presName="diagram" presStyleCnt="0">
        <dgm:presLayoutVars>
          <dgm:dir/>
          <dgm:resizeHandles val="exact"/>
        </dgm:presLayoutVars>
      </dgm:prSet>
      <dgm:spPr/>
    </dgm:pt>
    <dgm:pt modelId="{A971F1FD-79F5-4441-A715-40CF85C777C8}" type="pres">
      <dgm:prSet presAssocID="{182C0D6A-E153-43DE-947C-AA497AA9A5E2}" presName="node" presStyleLbl="node1" presStyleIdx="0" presStyleCnt="8" custLinFactNeighborY="5300">
        <dgm:presLayoutVars>
          <dgm:bulletEnabled val="1"/>
        </dgm:presLayoutVars>
      </dgm:prSet>
      <dgm:spPr/>
      <dgm:t>
        <a:bodyPr/>
        <a:lstStyle/>
        <a:p>
          <a:endParaRPr lang="en-US"/>
        </a:p>
      </dgm:t>
    </dgm:pt>
    <dgm:pt modelId="{9200C0B8-AEF6-48FF-81D8-F459E8B61C67}" type="pres">
      <dgm:prSet presAssocID="{78959BFF-084C-46C6-B634-E9E65F7B851B}" presName="sibTrans" presStyleLbl="sibTrans2D1" presStyleIdx="0" presStyleCnt="7"/>
      <dgm:spPr/>
      <dgm:t>
        <a:bodyPr/>
        <a:lstStyle/>
        <a:p>
          <a:endParaRPr lang="en-US"/>
        </a:p>
      </dgm:t>
    </dgm:pt>
    <dgm:pt modelId="{038F21E5-CD19-4B2B-B0B1-98179E9359B1}" type="pres">
      <dgm:prSet presAssocID="{78959BFF-084C-46C6-B634-E9E65F7B851B}" presName="connectorText" presStyleLbl="sibTrans2D1" presStyleIdx="0" presStyleCnt="7"/>
      <dgm:spPr/>
      <dgm:t>
        <a:bodyPr/>
        <a:lstStyle/>
        <a:p>
          <a:endParaRPr lang="en-US"/>
        </a:p>
      </dgm:t>
    </dgm:pt>
    <dgm:pt modelId="{99E587FF-88F9-4952-BA1F-32196A745809}" type="pres">
      <dgm:prSet presAssocID="{B2547E46-0C6A-41C8-9690-D00EF2B80086}" presName="node" presStyleLbl="node1" presStyleIdx="1" presStyleCnt="8" custLinFactNeighborY="5300">
        <dgm:presLayoutVars>
          <dgm:bulletEnabled val="1"/>
        </dgm:presLayoutVars>
      </dgm:prSet>
      <dgm:spPr/>
      <dgm:t>
        <a:bodyPr/>
        <a:lstStyle/>
        <a:p>
          <a:endParaRPr lang="en-US"/>
        </a:p>
      </dgm:t>
    </dgm:pt>
    <dgm:pt modelId="{B80BBE00-1331-4A74-9AF6-E5A661CD2C5F}" type="pres">
      <dgm:prSet presAssocID="{CC72FBA2-E8FB-4E7F-923E-B48196E5ED4E}" presName="sibTrans" presStyleLbl="sibTrans2D1" presStyleIdx="1" presStyleCnt="7"/>
      <dgm:spPr/>
      <dgm:t>
        <a:bodyPr/>
        <a:lstStyle/>
        <a:p>
          <a:endParaRPr lang="en-US"/>
        </a:p>
      </dgm:t>
    </dgm:pt>
    <dgm:pt modelId="{621D5D0E-2E1F-4A84-B71F-6CA7F6D90A67}" type="pres">
      <dgm:prSet presAssocID="{CC72FBA2-E8FB-4E7F-923E-B48196E5ED4E}" presName="connectorText" presStyleLbl="sibTrans2D1" presStyleIdx="1" presStyleCnt="7"/>
      <dgm:spPr/>
      <dgm:t>
        <a:bodyPr/>
        <a:lstStyle/>
        <a:p>
          <a:endParaRPr lang="en-US"/>
        </a:p>
      </dgm:t>
    </dgm:pt>
    <dgm:pt modelId="{6AA0B44E-F99D-4185-BA63-A0CDD0A7F81E}" type="pres">
      <dgm:prSet presAssocID="{711A1051-DA37-4990-A55E-A3938C5B5326}" presName="node" presStyleLbl="node1" presStyleIdx="2" presStyleCnt="8" custLinFactNeighborY="5478">
        <dgm:presLayoutVars>
          <dgm:bulletEnabled val="1"/>
        </dgm:presLayoutVars>
      </dgm:prSet>
      <dgm:spPr/>
      <dgm:t>
        <a:bodyPr/>
        <a:lstStyle/>
        <a:p>
          <a:endParaRPr lang="en-US"/>
        </a:p>
      </dgm:t>
    </dgm:pt>
    <dgm:pt modelId="{2AEDE74E-9C0E-4756-943D-E7D3621A5E03}" type="pres">
      <dgm:prSet presAssocID="{1736DDCB-9F40-4D57-BDBA-489C42E85CF9}" presName="sibTrans" presStyleLbl="sibTrans2D1" presStyleIdx="2" presStyleCnt="7"/>
      <dgm:spPr/>
      <dgm:t>
        <a:bodyPr/>
        <a:lstStyle/>
        <a:p>
          <a:endParaRPr lang="en-US"/>
        </a:p>
      </dgm:t>
    </dgm:pt>
    <dgm:pt modelId="{15D52A7B-3F3D-4E6C-9DA1-DF8795D14130}" type="pres">
      <dgm:prSet presAssocID="{1736DDCB-9F40-4D57-BDBA-489C42E85CF9}" presName="connectorText" presStyleLbl="sibTrans2D1" presStyleIdx="2" presStyleCnt="7"/>
      <dgm:spPr/>
      <dgm:t>
        <a:bodyPr/>
        <a:lstStyle/>
        <a:p>
          <a:endParaRPr lang="en-US"/>
        </a:p>
      </dgm:t>
    </dgm:pt>
    <dgm:pt modelId="{5CCDC052-BD47-408D-8F63-C87BF09EE6DF}" type="pres">
      <dgm:prSet presAssocID="{615FF42D-237A-4BBC-A653-F4A538279FEC}" presName="node" presStyleLbl="node1" presStyleIdx="3" presStyleCnt="8" custLinFactNeighborY="5478">
        <dgm:presLayoutVars>
          <dgm:bulletEnabled val="1"/>
        </dgm:presLayoutVars>
      </dgm:prSet>
      <dgm:spPr/>
      <dgm:t>
        <a:bodyPr/>
        <a:lstStyle/>
        <a:p>
          <a:endParaRPr lang="en-US"/>
        </a:p>
      </dgm:t>
    </dgm:pt>
    <dgm:pt modelId="{B9ABFECB-EBE1-405C-AC6F-4168E8D7E31E}" type="pres">
      <dgm:prSet presAssocID="{3F205666-8936-4896-A94E-DCD4F9D338A9}" presName="sibTrans" presStyleLbl="sibTrans2D1" presStyleIdx="3" presStyleCnt="7"/>
      <dgm:spPr/>
      <dgm:t>
        <a:bodyPr/>
        <a:lstStyle/>
        <a:p>
          <a:endParaRPr lang="en-US"/>
        </a:p>
      </dgm:t>
    </dgm:pt>
    <dgm:pt modelId="{AB1CB792-33F6-4EFA-88FD-DCD9E7AC0591}" type="pres">
      <dgm:prSet presAssocID="{3F205666-8936-4896-A94E-DCD4F9D338A9}" presName="connectorText" presStyleLbl="sibTrans2D1" presStyleIdx="3" presStyleCnt="7"/>
      <dgm:spPr/>
      <dgm:t>
        <a:bodyPr/>
        <a:lstStyle/>
        <a:p>
          <a:endParaRPr lang="en-US"/>
        </a:p>
      </dgm:t>
    </dgm:pt>
    <dgm:pt modelId="{185AFEBD-FC82-42CA-86C5-2291D8C254D1}" type="pres">
      <dgm:prSet presAssocID="{7B010FD3-36E5-4F1D-BC04-978362F81E3E}" presName="node" presStyleLbl="node1" presStyleIdx="4" presStyleCnt="8">
        <dgm:presLayoutVars>
          <dgm:bulletEnabled val="1"/>
        </dgm:presLayoutVars>
      </dgm:prSet>
      <dgm:spPr/>
      <dgm:t>
        <a:bodyPr/>
        <a:lstStyle/>
        <a:p>
          <a:endParaRPr lang="en-US"/>
        </a:p>
      </dgm:t>
    </dgm:pt>
    <dgm:pt modelId="{CC518D04-CDDD-4E52-99CA-A3E62D1091B7}" type="pres">
      <dgm:prSet presAssocID="{7D10D9FE-2C46-46A4-9E28-612D329347E2}" presName="sibTrans" presStyleLbl="sibTrans2D1" presStyleIdx="4" presStyleCnt="7"/>
      <dgm:spPr/>
      <dgm:t>
        <a:bodyPr/>
        <a:lstStyle/>
        <a:p>
          <a:endParaRPr lang="en-US"/>
        </a:p>
      </dgm:t>
    </dgm:pt>
    <dgm:pt modelId="{6CEACDE0-2D57-4E07-B40D-B49D8C2DDB1D}" type="pres">
      <dgm:prSet presAssocID="{7D10D9FE-2C46-46A4-9E28-612D329347E2}" presName="connectorText" presStyleLbl="sibTrans2D1" presStyleIdx="4" presStyleCnt="7"/>
      <dgm:spPr/>
      <dgm:t>
        <a:bodyPr/>
        <a:lstStyle/>
        <a:p>
          <a:endParaRPr lang="en-US"/>
        </a:p>
      </dgm:t>
    </dgm:pt>
    <dgm:pt modelId="{EA5227B9-D2B2-4B90-8543-AE39F4CCDB5D}" type="pres">
      <dgm:prSet presAssocID="{0D4B5DC8-5A35-4F17-BD1B-B2A020ABDD9A}" presName="node" presStyleLbl="node1" presStyleIdx="5" presStyleCnt="8">
        <dgm:presLayoutVars>
          <dgm:bulletEnabled val="1"/>
        </dgm:presLayoutVars>
      </dgm:prSet>
      <dgm:spPr/>
      <dgm:t>
        <a:bodyPr/>
        <a:lstStyle/>
        <a:p>
          <a:endParaRPr lang="en-US"/>
        </a:p>
      </dgm:t>
    </dgm:pt>
    <dgm:pt modelId="{2BE31B9F-5807-4166-AE79-924C739A1E0F}" type="pres">
      <dgm:prSet presAssocID="{7B7192AE-99EA-4F83-9049-22E4F254EF0B}" presName="sibTrans" presStyleLbl="sibTrans2D1" presStyleIdx="5" presStyleCnt="7"/>
      <dgm:spPr/>
      <dgm:t>
        <a:bodyPr/>
        <a:lstStyle/>
        <a:p>
          <a:endParaRPr lang="en-US"/>
        </a:p>
      </dgm:t>
    </dgm:pt>
    <dgm:pt modelId="{6E2BEEF5-A0C7-4D9A-AC95-32EE4DDBF4B7}" type="pres">
      <dgm:prSet presAssocID="{7B7192AE-99EA-4F83-9049-22E4F254EF0B}" presName="connectorText" presStyleLbl="sibTrans2D1" presStyleIdx="5" presStyleCnt="7"/>
      <dgm:spPr/>
      <dgm:t>
        <a:bodyPr/>
        <a:lstStyle/>
        <a:p>
          <a:endParaRPr lang="en-US"/>
        </a:p>
      </dgm:t>
    </dgm:pt>
    <dgm:pt modelId="{F73A2FCE-D074-4F5C-B5A6-D7B6D8A665BB}" type="pres">
      <dgm:prSet presAssocID="{8A0A67C4-C2ED-46F6-B8CB-3067BC121BC5}" presName="node" presStyleLbl="node1" presStyleIdx="6" presStyleCnt="8">
        <dgm:presLayoutVars>
          <dgm:bulletEnabled val="1"/>
        </dgm:presLayoutVars>
      </dgm:prSet>
      <dgm:spPr/>
      <dgm:t>
        <a:bodyPr/>
        <a:lstStyle/>
        <a:p>
          <a:endParaRPr lang="en-US"/>
        </a:p>
      </dgm:t>
    </dgm:pt>
    <dgm:pt modelId="{61F038D6-3E23-4358-B9CF-42A571075979}" type="pres">
      <dgm:prSet presAssocID="{99868305-95CA-4279-A773-2E7B31D5A8C0}" presName="sibTrans" presStyleLbl="sibTrans2D1" presStyleIdx="6" presStyleCnt="7"/>
      <dgm:spPr/>
      <dgm:t>
        <a:bodyPr/>
        <a:lstStyle/>
        <a:p>
          <a:endParaRPr lang="en-US"/>
        </a:p>
      </dgm:t>
    </dgm:pt>
    <dgm:pt modelId="{54E8AD93-3BE7-4883-8D82-FCF875B2FED3}" type="pres">
      <dgm:prSet presAssocID="{99868305-95CA-4279-A773-2E7B31D5A8C0}" presName="connectorText" presStyleLbl="sibTrans2D1" presStyleIdx="6" presStyleCnt="7"/>
      <dgm:spPr/>
      <dgm:t>
        <a:bodyPr/>
        <a:lstStyle/>
        <a:p>
          <a:endParaRPr lang="en-US"/>
        </a:p>
      </dgm:t>
    </dgm:pt>
    <dgm:pt modelId="{06424CEC-3EDB-4FEC-A19F-AB42B8F4A33B}" type="pres">
      <dgm:prSet presAssocID="{E25AA885-D03E-4F30-ADE1-F15BAB5DB275}" presName="node" presStyleLbl="node1" presStyleIdx="7" presStyleCnt="8">
        <dgm:presLayoutVars>
          <dgm:bulletEnabled val="1"/>
        </dgm:presLayoutVars>
      </dgm:prSet>
      <dgm:spPr/>
      <dgm:t>
        <a:bodyPr/>
        <a:lstStyle/>
        <a:p>
          <a:endParaRPr lang="en-US"/>
        </a:p>
      </dgm:t>
    </dgm:pt>
  </dgm:ptLst>
  <dgm:cxnLst>
    <dgm:cxn modelId="{3B76E824-B19B-4C66-8BFD-BCE1B1AA977C}" type="presOf" srcId="{0D4B5DC8-5A35-4F17-BD1B-B2A020ABDD9A}" destId="{EA5227B9-D2B2-4B90-8543-AE39F4CCDB5D}" srcOrd="0" destOrd="0" presId="urn:microsoft.com/office/officeart/2005/8/layout/process5"/>
    <dgm:cxn modelId="{9CAA2B78-BF64-447E-A8E1-95CD195EBA89}" type="presOf" srcId="{7D10D9FE-2C46-46A4-9E28-612D329347E2}" destId="{6CEACDE0-2D57-4E07-B40D-B49D8C2DDB1D}" srcOrd="1" destOrd="0" presId="urn:microsoft.com/office/officeart/2005/8/layout/process5"/>
    <dgm:cxn modelId="{9CBFA1B2-4FAD-4F1E-89D0-102497EB1B49}" srcId="{519ABBD9-6472-488B-B623-CAC207B15CD8}" destId="{8A0A67C4-C2ED-46F6-B8CB-3067BC121BC5}" srcOrd="6" destOrd="0" parTransId="{2F3E2A82-B803-4F7A-B519-61B1798865C5}" sibTransId="{99868305-95CA-4279-A773-2E7B31D5A8C0}"/>
    <dgm:cxn modelId="{1EACB8B0-D9B9-49FC-8B85-913458D6C856}" type="presOf" srcId="{7D10D9FE-2C46-46A4-9E28-612D329347E2}" destId="{CC518D04-CDDD-4E52-99CA-A3E62D1091B7}" srcOrd="0" destOrd="0" presId="urn:microsoft.com/office/officeart/2005/8/layout/process5"/>
    <dgm:cxn modelId="{D5DBB5CE-E080-46FA-8CE3-722A210D8689}" type="presOf" srcId="{99868305-95CA-4279-A773-2E7B31D5A8C0}" destId="{61F038D6-3E23-4358-B9CF-42A571075979}" srcOrd="0" destOrd="0" presId="urn:microsoft.com/office/officeart/2005/8/layout/process5"/>
    <dgm:cxn modelId="{120B2824-856B-4921-BEE0-A9B52DC9FCC2}" type="presOf" srcId="{99868305-95CA-4279-A773-2E7B31D5A8C0}" destId="{54E8AD93-3BE7-4883-8D82-FCF875B2FED3}" srcOrd="1" destOrd="0" presId="urn:microsoft.com/office/officeart/2005/8/layout/process5"/>
    <dgm:cxn modelId="{3323CA85-6439-491B-A48B-0F1EE308EACC}" srcId="{519ABBD9-6472-488B-B623-CAC207B15CD8}" destId="{7B010FD3-36E5-4F1D-BC04-978362F81E3E}" srcOrd="4" destOrd="0" parTransId="{DBF210A9-4F4F-463B-A017-CEBE5E3342EF}" sibTransId="{7D10D9FE-2C46-46A4-9E28-612D329347E2}"/>
    <dgm:cxn modelId="{1EBA67DD-D761-44A4-AF1E-957AFE812B39}" type="presOf" srcId="{7B7192AE-99EA-4F83-9049-22E4F254EF0B}" destId="{2BE31B9F-5807-4166-AE79-924C739A1E0F}" srcOrd="0" destOrd="0" presId="urn:microsoft.com/office/officeart/2005/8/layout/process5"/>
    <dgm:cxn modelId="{CC8120B0-D5C6-4E25-B0C7-0AD03A868C0A}" type="presOf" srcId="{3F205666-8936-4896-A94E-DCD4F9D338A9}" destId="{B9ABFECB-EBE1-405C-AC6F-4168E8D7E31E}" srcOrd="0" destOrd="0" presId="urn:microsoft.com/office/officeart/2005/8/layout/process5"/>
    <dgm:cxn modelId="{EF1310EE-2270-4B54-9FD3-DA5A9C5589AE}" srcId="{519ABBD9-6472-488B-B623-CAC207B15CD8}" destId="{711A1051-DA37-4990-A55E-A3938C5B5326}" srcOrd="2" destOrd="0" parTransId="{7D83B4D8-6770-4ABB-BA1D-8F7BACE7397C}" sibTransId="{1736DDCB-9F40-4D57-BDBA-489C42E85CF9}"/>
    <dgm:cxn modelId="{CB975369-AB43-4587-AAAB-8DEA522591DB}" type="presOf" srcId="{1736DDCB-9F40-4D57-BDBA-489C42E85CF9}" destId="{15D52A7B-3F3D-4E6C-9DA1-DF8795D14130}" srcOrd="1" destOrd="0" presId="urn:microsoft.com/office/officeart/2005/8/layout/process5"/>
    <dgm:cxn modelId="{1927C070-31A9-4FC8-84FF-2B2B955EEA4A}" type="presOf" srcId="{615FF42D-237A-4BBC-A653-F4A538279FEC}" destId="{5CCDC052-BD47-408D-8F63-C87BF09EE6DF}" srcOrd="0" destOrd="0" presId="urn:microsoft.com/office/officeart/2005/8/layout/process5"/>
    <dgm:cxn modelId="{64CE67F0-CC3B-4806-92C5-9E52950A2F7A}" type="presOf" srcId="{182C0D6A-E153-43DE-947C-AA497AA9A5E2}" destId="{A971F1FD-79F5-4441-A715-40CF85C777C8}" srcOrd="0" destOrd="0" presId="urn:microsoft.com/office/officeart/2005/8/layout/process5"/>
    <dgm:cxn modelId="{08EEB188-1E37-4109-BAB8-B9B43ED4E29B}" type="presOf" srcId="{8A0A67C4-C2ED-46F6-B8CB-3067BC121BC5}" destId="{F73A2FCE-D074-4F5C-B5A6-D7B6D8A665BB}" srcOrd="0" destOrd="0" presId="urn:microsoft.com/office/officeart/2005/8/layout/process5"/>
    <dgm:cxn modelId="{B47E86BD-E56F-4D2D-914F-57A766ABBCE9}" type="presOf" srcId="{1736DDCB-9F40-4D57-BDBA-489C42E85CF9}" destId="{2AEDE74E-9C0E-4756-943D-E7D3621A5E03}" srcOrd="0" destOrd="0" presId="urn:microsoft.com/office/officeart/2005/8/layout/process5"/>
    <dgm:cxn modelId="{723ED0BA-9449-43E4-B7E8-7E499C0596FD}" type="presOf" srcId="{78959BFF-084C-46C6-B634-E9E65F7B851B}" destId="{038F21E5-CD19-4B2B-B0B1-98179E9359B1}" srcOrd="1" destOrd="0" presId="urn:microsoft.com/office/officeart/2005/8/layout/process5"/>
    <dgm:cxn modelId="{CCBBF388-8911-4596-A782-07E0C4105617}" type="presOf" srcId="{78959BFF-084C-46C6-B634-E9E65F7B851B}" destId="{9200C0B8-AEF6-48FF-81D8-F459E8B61C67}" srcOrd="0" destOrd="0" presId="urn:microsoft.com/office/officeart/2005/8/layout/process5"/>
    <dgm:cxn modelId="{867DA835-7BD5-4BDB-BE1F-F900E566D116}" type="presOf" srcId="{711A1051-DA37-4990-A55E-A3938C5B5326}" destId="{6AA0B44E-F99D-4185-BA63-A0CDD0A7F81E}" srcOrd="0" destOrd="0" presId="urn:microsoft.com/office/officeart/2005/8/layout/process5"/>
    <dgm:cxn modelId="{77099F6A-F4AD-45B4-B3A2-F68EE243760F}" srcId="{519ABBD9-6472-488B-B623-CAC207B15CD8}" destId="{B2547E46-0C6A-41C8-9690-D00EF2B80086}" srcOrd="1" destOrd="0" parTransId="{9B027DFA-AD6C-49D8-BE31-FD1DB2BC35FE}" sibTransId="{CC72FBA2-E8FB-4E7F-923E-B48196E5ED4E}"/>
    <dgm:cxn modelId="{9A75EA9E-1458-4976-A799-FF7C5A475754}" type="presOf" srcId="{7B010FD3-36E5-4F1D-BC04-978362F81E3E}" destId="{185AFEBD-FC82-42CA-86C5-2291D8C254D1}" srcOrd="0" destOrd="0" presId="urn:microsoft.com/office/officeart/2005/8/layout/process5"/>
    <dgm:cxn modelId="{27A47D54-59C5-4BB1-90E1-E15CB654A9B7}" srcId="{519ABBD9-6472-488B-B623-CAC207B15CD8}" destId="{E25AA885-D03E-4F30-ADE1-F15BAB5DB275}" srcOrd="7" destOrd="0" parTransId="{CE042985-C1C1-4CB4-A76D-291F1AE744EE}" sibTransId="{19F4F13F-CCBC-4057-9976-BE072079E971}"/>
    <dgm:cxn modelId="{A028AFAA-27FA-43C8-A4D1-6534AAAB1968}" type="presOf" srcId="{3F205666-8936-4896-A94E-DCD4F9D338A9}" destId="{AB1CB792-33F6-4EFA-88FD-DCD9E7AC0591}" srcOrd="1" destOrd="0" presId="urn:microsoft.com/office/officeart/2005/8/layout/process5"/>
    <dgm:cxn modelId="{2C6D9CE3-23D7-42DB-B1C3-8F8056B29A78}" type="presOf" srcId="{7B7192AE-99EA-4F83-9049-22E4F254EF0B}" destId="{6E2BEEF5-A0C7-4D9A-AC95-32EE4DDBF4B7}" srcOrd="1" destOrd="0" presId="urn:microsoft.com/office/officeart/2005/8/layout/process5"/>
    <dgm:cxn modelId="{00E9814E-A8E0-46D4-80D5-268CEA6B1239}" srcId="{519ABBD9-6472-488B-B623-CAC207B15CD8}" destId="{615FF42D-237A-4BBC-A653-F4A538279FEC}" srcOrd="3" destOrd="0" parTransId="{13DBC0C3-6B2B-474E-AC52-E1109C46EFC6}" sibTransId="{3F205666-8936-4896-A94E-DCD4F9D338A9}"/>
    <dgm:cxn modelId="{2C760C74-5126-4BFE-8F14-052486266B65}" srcId="{519ABBD9-6472-488B-B623-CAC207B15CD8}" destId="{182C0D6A-E153-43DE-947C-AA497AA9A5E2}" srcOrd="0" destOrd="0" parTransId="{AF745220-1D67-41D5-A5DB-BF4BBF3391C7}" sibTransId="{78959BFF-084C-46C6-B634-E9E65F7B851B}"/>
    <dgm:cxn modelId="{6F852FC1-6281-43BE-A04E-FE6DA759A37F}" srcId="{519ABBD9-6472-488B-B623-CAC207B15CD8}" destId="{0D4B5DC8-5A35-4F17-BD1B-B2A020ABDD9A}" srcOrd="5" destOrd="0" parTransId="{16516B3B-97E0-4871-9FB4-8618D457B7BC}" sibTransId="{7B7192AE-99EA-4F83-9049-22E4F254EF0B}"/>
    <dgm:cxn modelId="{27B9418A-60C5-425F-B0BF-3056A677B4ED}" type="presOf" srcId="{CC72FBA2-E8FB-4E7F-923E-B48196E5ED4E}" destId="{B80BBE00-1331-4A74-9AF6-E5A661CD2C5F}" srcOrd="0" destOrd="0" presId="urn:microsoft.com/office/officeart/2005/8/layout/process5"/>
    <dgm:cxn modelId="{846AB920-6802-4A24-9FC1-8DEA2C40456F}" type="presOf" srcId="{B2547E46-0C6A-41C8-9690-D00EF2B80086}" destId="{99E587FF-88F9-4952-BA1F-32196A745809}" srcOrd="0" destOrd="0" presId="urn:microsoft.com/office/officeart/2005/8/layout/process5"/>
    <dgm:cxn modelId="{D1B90AFB-1E15-4443-9523-C081E4469CEA}" type="presOf" srcId="{E25AA885-D03E-4F30-ADE1-F15BAB5DB275}" destId="{06424CEC-3EDB-4FEC-A19F-AB42B8F4A33B}" srcOrd="0" destOrd="0" presId="urn:microsoft.com/office/officeart/2005/8/layout/process5"/>
    <dgm:cxn modelId="{34B8B806-B57E-4489-B12B-F74A0B780171}" type="presOf" srcId="{519ABBD9-6472-488B-B623-CAC207B15CD8}" destId="{173E81BC-77E0-4084-8421-E64771B3B9D9}" srcOrd="0" destOrd="0" presId="urn:microsoft.com/office/officeart/2005/8/layout/process5"/>
    <dgm:cxn modelId="{62EC8145-B8B3-4247-9440-1B228CB5FF76}" type="presOf" srcId="{CC72FBA2-E8FB-4E7F-923E-B48196E5ED4E}" destId="{621D5D0E-2E1F-4A84-B71F-6CA7F6D90A67}" srcOrd="1" destOrd="0" presId="urn:microsoft.com/office/officeart/2005/8/layout/process5"/>
    <dgm:cxn modelId="{628043F1-AC7D-4910-8DFF-148D71F293AE}" type="presParOf" srcId="{173E81BC-77E0-4084-8421-E64771B3B9D9}" destId="{A971F1FD-79F5-4441-A715-40CF85C777C8}" srcOrd="0" destOrd="0" presId="urn:microsoft.com/office/officeart/2005/8/layout/process5"/>
    <dgm:cxn modelId="{B61DFAFB-1FD3-4666-96E3-3A0C4DFCC5E7}" type="presParOf" srcId="{173E81BC-77E0-4084-8421-E64771B3B9D9}" destId="{9200C0B8-AEF6-48FF-81D8-F459E8B61C67}" srcOrd="1" destOrd="0" presId="urn:microsoft.com/office/officeart/2005/8/layout/process5"/>
    <dgm:cxn modelId="{AA415682-640A-41C7-9CF0-70AB28B5797F}" type="presParOf" srcId="{9200C0B8-AEF6-48FF-81D8-F459E8B61C67}" destId="{038F21E5-CD19-4B2B-B0B1-98179E9359B1}" srcOrd="0" destOrd="0" presId="urn:microsoft.com/office/officeart/2005/8/layout/process5"/>
    <dgm:cxn modelId="{78F785F0-07AC-4102-8E49-68132549A83D}" type="presParOf" srcId="{173E81BC-77E0-4084-8421-E64771B3B9D9}" destId="{99E587FF-88F9-4952-BA1F-32196A745809}" srcOrd="2" destOrd="0" presId="urn:microsoft.com/office/officeart/2005/8/layout/process5"/>
    <dgm:cxn modelId="{E94441F3-FE2F-4082-877C-17B6C3FB36C7}" type="presParOf" srcId="{173E81BC-77E0-4084-8421-E64771B3B9D9}" destId="{B80BBE00-1331-4A74-9AF6-E5A661CD2C5F}" srcOrd="3" destOrd="0" presId="urn:microsoft.com/office/officeart/2005/8/layout/process5"/>
    <dgm:cxn modelId="{2A464971-AEAA-458C-9A6E-464D29FA3A26}" type="presParOf" srcId="{B80BBE00-1331-4A74-9AF6-E5A661CD2C5F}" destId="{621D5D0E-2E1F-4A84-B71F-6CA7F6D90A67}" srcOrd="0" destOrd="0" presId="urn:microsoft.com/office/officeart/2005/8/layout/process5"/>
    <dgm:cxn modelId="{37041C52-9C8D-4A66-89A1-F2DFE5A039CD}" type="presParOf" srcId="{173E81BC-77E0-4084-8421-E64771B3B9D9}" destId="{6AA0B44E-F99D-4185-BA63-A0CDD0A7F81E}" srcOrd="4" destOrd="0" presId="urn:microsoft.com/office/officeart/2005/8/layout/process5"/>
    <dgm:cxn modelId="{480C87A5-788D-4EDF-A6AE-2FA5CB3CE19D}" type="presParOf" srcId="{173E81BC-77E0-4084-8421-E64771B3B9D9}" destId="{2AEDE74E-9C0E-4756-943D-E7D3621A5E03}" srcOrd="5" destOrd="0" presId="urn:microsoft.com/office/officeart/2005/8/layout/process5"/>
    <dgm:cxn modelId="{D8C12E84-8596-4B14-B068-8CDBC2ACE0F7}" type="presParOf" srcId="{2AEDE74E-9C0E-4756-943D-E7D3621A5E03}" destId="{15D52A7B-3F3D-4E6C-9DA1-DF8795D14130}" srcOrd="0" destOrd="0" presId="urn:microsoft.com/office/officeart/2005/8/layout/process5"/>
    <dgm:cxn modelId="{8EFDA495-9562-4778-97B8-B253A657844F}" type="presParOf" srcId="{173E81BC-77E0-4084-8421-E64771B3B9D9}" destId="{5CCDC052-BD47-408D-8F63-C87BF09EE6DF}" srcOrd="6" destOrd="0" presId="urn:microsoft.com/office/officeart/2005/8/layout/process5"/>
    <dgm:cxn modelId="{01C02F9D-121F-4F54-94B1-CEB4E600712F}" type="presParOf" srcId="{173E81BC-77E0-4084-8421-E64771B3B9D9}" destId="{B9ABFECB-EBE1-405C-AC6F-4168E8D7E31E}" srcOrd="7" destOrd="0" presId="urn:microsoft.com/office/officeart/2005/8/layout/process5"/>
    <dgm:cxn modelId="{E82C0FD8-5052-43BF-9ACC-2F4F11730C6E}" type="presParOf" srcId="{B9ABFECB-EBE1-405C-AC6F-4168E8D7E31E}" destId="{AB1CB792-33F6-4EFA-88FD-DCD9E7AC0591}" srcOrd="0" destOrd="0" presId="urn:microsoft.com/office/officeart/2005/8/layout/process5"/>
    <dgm:cxn modelId="{4ADFDD73-5ADF-48DA-ABF1-51A62A1C85EB}" type="presParOf" srcId="{173E81BC-77E0-4084-8421-E64771B3B9D9}" destId="{185AFEBD-FC82-42CA-86C5-2291D8C254D1}" srcOrd="8" destOrd="0" presId="urn:microsoft.com/office/officeart/2005/8/layout/process5"/>
    <dgm:cxn modelId="{301DD6F5-1B08-4AFA-91D3-A7C9F4884265}" type="presParOf" srcId="{173E81BC-77E0-4084-8421-E64771B3B9D9}" destId="{CC518D04-CDDD-4E52-99CA-A3E62D1091B7}" srcOrd="9" destOrd="0" presId="urn:microsoft.com/office/officeart/2005/8/layout/process5"/>
    <dgm:cxn modelId="{3093B9C0-040B-4DE9-8A53-CFCBE37CEB61}" type="presParOf" srcId="{CC518D04-CDDD-4E52-99CA-A3E62D1091B7}" destId="{6CEACDE0-2D57-4E07-B40D-B49D8C2DDB1D}" srcOrd="0" destOrd="0" presId="urn:microsoft.com/office/officeart/2005/8/layout/process5"/>
    <dgm:cxn modelId="{C135EE6F-9C21-4756-9627-128D6EC35D6C}" type="presParOf" srcId="{173E81BC-77E0-4084-8421-E64771B3B9D9}" destId="{EA5227B9-D2B2-4B90-8543-AE39F4CCDB5D}" srcOrd="10" destOrd="0" presId="urn:microsoft.com/office/officeart/2005/8/layout/process5"/>
    <dgm:cxn modelId="{829FD94E-C0B4-483C-9E60-FB694D64D277}" type="presParOf" srcId="{173E81BC-77E0-4084-8421-E64771B3B9D9}" destId="{2BE31B9F-5807-4166-AE79-924C739A1E0F}" srcOrd="11" destOrd="0" presId="urn:microsoft.com/office/officeart/2005/8/layout/process5"/>
    <dgm:cxn modelId="{1107600F-55EF-4185-AA04-CA2D9CDE548D}" type="presParOf" srcId="{2BE31B9F-5807-4166-AE79-924C739A1E0F}" destId="{6E2BEEF5-A0C7-4D9A-AC95-32EE4DDBF4B7}" srcOrd="0" destOrd="0" presId="urn:microsoft.com/office/officeart/2005/8/layout/process5"/>
    <dgm:cxn modelId="{F1E670D6-EAA0-40B9-8E24-B08A5DCDADD4}" type="presParOf" srcId="{173E81BC-77E0-4084-8421-E64771B3B9D9}" destId="{F73A2FCE-D074-4F5C-B5A6-D7B6D8A665BB}" srcOrd="12" destOrd="0" presId="urn:microsoft.com/office/officeart/2005/8/layout/process5"/>
    <dgm:cxn modelId="{97CE5FB8-556A-4678-908F-EA7BD9D7ECFE}" type="presParOf" srcId="{173E81BC-77E0-4084-8421-E64771B3B9D9}" destId="{61F038D6-3E23-4358-B9CF-42A571075979}" srcOrd="13" destOrd="0" presId="urn:microsoft.com/office/officeart/2005/8/layout/process5"/>
    <dgm:cxn modelId="{7C177B6C-AE3D-4AB5-9FD7-5AFFC0278417}" type="presParOf" srcId="{61F038D6-3E23-4358-B9CF-42A571075979}" destId="{54E8AD93-3BE7-4883-8D82-FCF875B2FED3}" srcOrd="0" destOrd="0" presId="urn:microsoft.com/office/officeart/2005/8/layout/process5"/>
    <dgm:cxn modelId="{D8F37D3D-29E2-41CC-A6AA-21AC53A86A22}" type="presParOf" srcId="{173E81BC-77E0-4084-8421-E64771B3B9D9}" destId="{06424CEC-3EDB-4FEC-A19F-AB42B8F4A33B}"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B10D711-3803-496B-AC4E-946C7E1B4C17}"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698D461B-C361-4B60-A0BD-B7624274D628}">
      <dgm:prSet phldrT="[Text]" custT="1"/>
      <dgm:spPr/>
      <dgm:t>
        <a:bodyPr/>
        <a:lstStyle/>
        <a:p>
          <a:r>
            <a:rPr lang="en-US" sz="1400" dirty="0" smtClean="0"/>
            <a:t>Load files to appropriate folder in staging: </a:t>
          </a:r>
          <a:r>
            <a:rPr lang="en-US" sz="1400" dirty="0" smtClean="0">
              <a:hlinkClick xmlns:r="http://schemas.openxmlformats.org/officeDocument/2006/relationships" r:id="rId1"/>
            </a:rPr>
            <a:t>\\apse8488\evpmediastaging</a:t>
          </a:r>
          <a:endParaRPr lang="en-US" sz="1400" dirty="0"/>
        </a:p>
      </dgm:t>
    </dgm:pt>
    <dgm:pt modelId="{C7E4DB8C-C985-41D6-881E-19303C9B9A2E}" type="parTrans" cxnId="{91897071-78FF-4462-8FF1-4AB6C17DDAAB}">
      <dgm:prSet/>
      <dgm:spPr/>
      <dgm:t>
        <a:bodyPr/>
        <a:lstStyle/>
        <a:p>
          <a:endParaRPr lang="en-US"/>
        </a:p>
      </dgm:t>
    </dgm:pt>
    <dgm:pt modelId="{BB30EE8F-5E0A-443B-879A-FA0BAD7F587D}" type="sibTrans" cxnId="{91897071-78FF-4462-8FF1-4AB6C17DDAAB}">
      <dgm:prSet custT="1"/>
      <dgm:spPr/>
      <dgm:t>
        <a:bodyPr/>
        <a:lstStyle/>
        <a:p>
          <a:endParaRPr lang="en-US" sz="1400"/>
        </a:p>
      </dgm:t>
    </dgm:pt>
    <dgm:pt modelId="{122AE08D-2D76-4741-BAAF-7107306BDF1B}">
      <dgm:prSet phldrT="[Text]" custT="1"/>
      <dgm:spPr/>
      <dgm:t>
        <a:bodyPr/>
        <a:lstStyle/>
        <a:p>
          <a:r>
            <a:rPr lang="en-US" sz="1400" dirty="0" smtClean="0"/>
            <a:t>Wait for the Anthill to build the application</a:t>
          </a:r>
        </a:p>
      </dgm:t>
    </dgm:pt>
    <dgm:pt modelId="{2D08AC66-14DB-4A4C-95A7-146EB6908B74}" type="parTrans" cxnId="{C712BECF-7162-4F21-9419-CFF3BDAA431C}">
      <dgm:prSet/>
      <dgm:spPr/>
      <dgm:t>
        <a:bodyPr/>
        <a:lstStyle/>
        <a:p>
          <a:endParaRPr lang="en-US"/>
        </a:p>
      </dgm:t>
    </dgm:pt>
    <dgm:pt modelId="{1A63FCF9-1FDB-4D96-9C0D-58C3B60AD48D}" type="sibTrans" cxnId="{C712BECF-7162-4F21-9419-CFF3BDAA431C}">
      <dgm:prSet custT="1"/>
      <dgm:spPr/>
      <dgm:t>
        <a:bodyPr/>
        <a:lstStyle/>
        <a:p>
          <a:endParaRPr lang="en-US" sz="1400"/>
        </a:p>
      </dgm:t>
    </dgm:pt>
    <dgm:pt modelId="{CE6061D4-F995-4DEF-9B37-52669891B1A1}">
      <dgm:prSet phldrT="[Text]" custT="1"/>
      <dgm:spPr/>
      <dgm:t>
        <a:bodyPr/>
        <a:lstStyle/>
        <a:p>
          <a:r>
            <a:rPr lang="en-US" sz="1400" dirty="0" smtClean="0"/>
            <a:t>Once alerted, deploy the media files on Dev and QA</a:t>
          </a:r>
          <a:endParaRPr lang="en-US" sz="1400" dirty="0"/>
        </a:p>
      </dgm:t>
    </dgm:pt>
    <dgm:pt modelId="{ED90D30A-551E-4BA9-81A9-1D477B2E6275}" type="parTrans" cxnId="{3F1F87AC-6D22-4F3C-A2C2-8A881147E8F8}">
      <dgm:prSet/>
      <dgm:spPr/>
      <dgm:t>
        <a:bodyPr/>
        <a:lstStyle/>
        <a:p>
          <a:endParaRPr lang="en-US"/>
        </a:p>
      </dgm:t>
    </dgm:pt>
    <dgm:pt modelId="{790AD342-E84E-43C5-9E18-F1AFA84F8304}" type="sibTrans" cxnId="{3F1F87AC-6D22-4F3C-A2C2-8A881147E8F8}">
      <dgm:prSet custT="1"/>
      <dgm:spPr/>
      <dgm:t>
        <a:bodyPr/>
        <a:lstStyle/>
        <a:p>
          <a:endParaRPr lang="en-US" sz="1400"/>
        </a:p>
      </dgm:t>
    </dgm:pt>
    <dgm:pt modelId="{E1EE1CFB-9F20-49C8-8452-E8027725B700}">
      <dgm:prSet phldrT="[Text]" custT="1"/>
      <dgm:spPr/>
      <dgm:t>
        <a:bodyPr/>
        <a:lstStyle/>
        <a:p>
          <a:r>
            <a:rPr lang="en-US" sz="1400" dirty="0" smtClean="0"/>
            <a:t>Create a folder in a special share drive so that Ron Oliver can pull the file from here for the synch </a:t>
          </a:r>
          <a:r>
            <a:rPr lang="en-US" sz="1400" dirty="0" smtClean="0">
              <a:hlinkClick xmlns:r="http://schemas.openxmlformats.org/officeDocument/2006/relationships" r:id="rId2"/>
            </a:rPr>
            <a:t>\\apse8489\d$\Media_Updates</a:t>
          </a:r>
          <a:r>
            <a:rPr lang="en-US" sz="1400" dirty="0" smtClean="0"/>
            <a:t> </a:t>
          </a:r>
          <a:endParaRPr lang="en-US" sz="1400" dirty="0"/>
        </a:p>
      </dgm:t>
    </dgm:pt>
    <dgm:pt modelId="{4BA1D4F2-7C8C-4D5B-9F11-26E37A63A4FD}" type="parTrans" cxnId="{1C0E3AFF-880A-4303-B52E-ADE1ED243A54}">
      <dgm:prSet/>
      <dgm:spPr/>
      <dgm:t>
        <a:bodyPr/>
        <a:lstStyle/>
        <a:p>
          <a:endParaRPr lang="en-US"/>
        </a:p>
      </dgm:t>
    </dgm:pt>
    <dgm:pt modelId="{289E090C-0EC8-4128-BF12-0817877D54CA}" type="sibTrans" cxnId="{1C0E3AFF-880A-4303-B52E-ADE1ED243A54}">
      <dgm:prSet custT="1"/>
      <dgm:spPr/>
      <dgm:t>
        <a:bodyPr/>
        <a:lstStyle/>
        <a:p>
          <a:endParaRPr lang="en-US" sz="1400"/>
        </a:p>
      </dgm:t>
    </dgm:pt>
    <dgm:pt modelId="{19182841-B085-4EDB-8035-ECE9EC794AC3}">
      <dgm:prSet phldrT="[Text]" custT="1"/>
      <dgm:spPr/>
      <dgm:t>
        <a:bodyPr/>
        <a:lstStyle/>
        <a:p>
          <a:r>
            <a:rPr lang="en-US" sz="1400" dirty="0" smtClean="0"/>
            <a:t>Alert Ron Oliver and appropriate PM/SA that files have been loaded to all necessary folders</a:t>
          </a:r>
          <a:endParaRPr lang="en-US" sz="1400" dirty="0"/>
        </a:p>
      </dgm:t>
    </dgm:pt>
    <dgm:pt modelId="{C0508BA5-BC30-49E6-8D56-AA50B36AB09F}" type="parTrans" cxnId="{49C8EA48-23EF-4C48-81D1-80CD504D275E}">
      <dgm:prSet/>
      <dgm:spPr/>
      <dgm:t>
        <a:bodyPr/>
        <a:lstStyle/>
        <a:p>
          <a:endParaRPr lang="en-US"/>
        </a:p>
      </dgm:t>
    </dgm:pt>
    <dgm:pt modelId="{C4FAD0CA-D2BB-492B-ACA6-3EE11240797B}" type="sibTrans" cxnId="{49C8EA48-23EF-4C48-81D1-80CD504D275E}">
      <dgm:prSet/>
      <dgm:spPr/>
      <dgm:t>
        <a:bodyPr/>
        <a:lstStyle/>
        <a:p>
          <a:endParaRPr lang="en-US"/>
        </a:p>
      </dgm:t>
    </dgm:pt>
    <dgm:pt modelId="{A829A7A4-6FD8-4498-9131-DC81B72BDAA3}" type="pres">
      <dgm:prSet presAssocID="{9B10D711-3803-496B-AC4E-946C7E1B4C17}" presName="diagram" presStyleCnt="0">
        <dgm:presLayoutVars>
          <dgm:dir/>
          <dgm:resizeHandles val="exact"/>
        </dgm:presLayoutVars>
      </dgm:prSet>
      <dgm:spPr/>
      <dgm:t>
        <a:bodyPr/>
        <a:lstStyle/>
        <a:p>
          <a:endParaRPr lang="en-US"/>
        </a:p>
      </dgm:t>
    </dgm:pt>
    <dgm:pt modelId="{0E9AAAD9-6E47-4DAC-AC89-8A2A4A011326}" type="pres">
      <dgm:prSet presAssocID="{698D461B-C361-4B60-A0BD-B7624274D628}" presName="node" presStyleLbl="node1" presStyleIdx="0" presStyleCnt="5">
        <dgm:presLayoutVars>
          <dgm:bulletEnabled val="1"/>
        </dgm:presLayoutVars>
      </dgm:prSet>
      <dgm:spPr/>
      <dgm:t>
        <a:bodyPr/>
        <a:lstStyle/>
        <a:p>
          <a:endParaRPr lang="en-US"/>
        </a:p>
      </dgm:t>
    </dgm:pt>
    <dgm:pt modelId="{F30809D0-4067-4F83-BD85-E17BA279BD29}" type="pres">
      <dgm:prSet presAssocID="{BB30EE8F-5E0A-443B-879A-FA0BAD7F587D}" presName="sibTrans" presStyleLbl="sibTrans2D1" presStyleIdx="0" presStyleCnt="4"/>
      <dgm:spPr/>
      <dgm:t>
        <a:bodyPr/>
        <a:lstStyle/>
        <a:p>
          <a:endParaRPr lang="en-US"/>
        </a:p>
      </dgm:t>
    </dgm:pt>
    <dgm:pt modelId="{84F3A22A-CABD-47A7-B7F0-BE05EE6B3905}" type="pres">
      <dgm:prSet presAssocID="{BB30EE8F-5E0A-443B-879A-FA0BAD7F587D}" presName="connectorText" presStyleLbl="sibTrans2D1" presStyleIdx="0" presStyleCnt="4"/>
      <dgm:spPr/>
      <dgm:t>
        <a:bodyPr/>
        <a:lstStyle/>
        <a:p>
          <a:endParaRPr lang="en-US"/>
        </a:p>
      </dgm:t>
    </dgm:pt>
    <dgm:pt modelId="{D00616C9-5093-4BB5-8361-D57D995E6899}" type="pres">
      <dgm:prSet presAssocID="{122AE08D-2D76-4741-BAAF-7107306BDF1B}" presName="node" presStyleLbl="node1" presStyleIdx="1" presStyleCnt="5">
        <dgm:presLayoutVars>
          <dgm:bulletEnabled val="1"/>
        </dgm:presLayoutVars>
      </dgm:prSet>
      <dgm:spPr/>
      <dgm:t>
        <a:bodyPr/>
        <a:lstStyle/>
        <a:p>
          <a:endParaRPr lang="en-US"/>
        </a:p>
      </dgm:t>
    </dgm:pt>
    <dgm:pt modelId="{5978EA25-95D6-4A8C-BAF4-B1A6CE71FFC0}" type="pres">
      <dgm:prSet presAssocID="{1A63FCF9-1FDB-4D96-9C0D-58C3B60AD48D}" presName="sibTrans" presStyleLbl="sibTrans2D1" presStyleIdx="1" presStyleCnt="4"/>
      <dgm:spPr/>
      <dgm:t>
        <a:bodyPr/>
        <a:lstStyle/>
        <a:p>
          <a:endParaRPr lang="en-US"/>
        </a:p>
      </dgm:t>
    </dgm:pt>
    <dgm:pt modelId="{DB42D8DB-0F07-492A-9666-A10675A5A9DE}" type="pres">
      <dgm:prSet presAssocID="{1A63FCF9-1FDB-4D96-9C0D-58C3B60AD48D}" presName="connectorText" presStyleLbl="sibTrans2D1" presStyleIdx="1" presStyleCnt="4"/>
      <dgm:spPr/>
      <dgm:t>
        <a:bodyPr/>
        <a:lstStyle/>
        <a:p>
          <a:endParaRPr lang="en-US"/>
        </a:p>
      </dgm:t>
    </dgm:pt>
    <dgm:pt modelId="{2DC1F7F4-5F6D-42C0-A7E2-56731CE2A06D}" type="pres">
      <dgm:prSet presAssocID="{CE6061D4-F995-4DEF-9B37-52669891B1A1}" presName="node" presStyleLbl="node1" presStyleIdx="2" presStyleCnt="5">
        <dgm:presLayoutVars>
          <dgm:bulletEnabled val="1"/>
        </dgm:presLayoutVars>
      </dgm:prSet>
      <dgm:spPr/>
      <dgm:t>
        <a:bodyPr/>
        <a:lstStyle/>
        <a:p>
          <a:endParaRPr lang="en-US"/>
        </a:p>
      </dgm:t>
    </dgm:pt>
    <dgm:pt modelId="{D0A564C7-DFA5-4C0B-8762-7EEB6F0F4242}" type="pres">
      <dgm:prSet presAssocID="{790AD342-E84E-43C5-9E18-F1AFA84F8304}" presName="sibTrans" presStyleLbl="sibTrans2D1" presStyleIdx="2" presStyleCnt="4"/>
      <dgm:spPr/>
      <dgm:t>
        <a:bodyPr/>
        <a:lstStyle/>
        <a:p>
          <a:endParaRPr lang="en-US"/>
        </a:p>
      </dgm:t>
    </dgm:pt>
    <dgm:pt modelId="{93FECBA0-732B-429C-837D-7419C987477B}" type="pres">
      <dgm:prSet presAssocID="{790AD342-E84E-43C5-9E18-F1AFA84F8304}" presName="connectorText" presStyleLbl="sibTrans2D1" presStyleIdx="2" presStyleCnt="4"/>
      <dgm:spPr/>
      <dgm:t>
        <a:bodyPr/>
        <a:lstStyle/>
        <a:p>
          <a:endParaRPr lang="en-US"/>
        </a:p>
      </dgm:t>
    </dgm:pt>
    <dgm:pt modelId="{4E7B59DC-28FC-49ED-8987-2D0FC219F5F6}" type="pres">
      <dgm:prSet presAssocID="{E1EE1CFB-9F20-49C8-8452-E8027725B700}" presName="node" presStyleLbl="node1" presStyleIdx="3" presStyleCnt="5">
        <dgm:presLayoutVars>
          <dgm:bulletEnabled val="1"/>
        </dgm:presLayoutVars>
      </dgm:prSet>
      <dgm:spPr/>
      <dgm:t>
        <a:bodyPr/>
        <a:lstStyle/>
        <a:p>
          <a:endParaRPr lang="en-US"/>
        </a:p>
      </dgm:t>
    </dgm:pt>
    <dgm:pt modelId="{A77C2A2E-5A68-4962-BA62-D5F598891086}" type="pres">
      <dgm:prSet presAssocID="{289E090C-0EC8-4128-BF12-0817877D54CA}" presName="sibTrans" presStyleLbl="sibTrans2D1" presStyleIdx="3" presStyleCnt="4"/>
      <dgm:spPr/>
      <dgm:t>
        <a:bodyPr/>
        <a:lstStyle/>
        <a:p>
          <a:endParaRPr lang="en-US"/>
        </a:p>
      </dgm:t>
    </dgm:pt>
    <dgm:pt modelId="{305E0AF2-092D-408C-9462-F6DF721D3EAA}" type="pres">
      <dgm:prSet presAssocID="{289E090C-0EC8-4128-BF12-0817877D54CA}" presName="connectorText" presStyleLbl="sibTrans2D1" presStyleIdx="3" presStyleCnt="4"/>
      <dgm:spPr/>
      <dgm:t>
        <a:bodyPr/>
        <a:lstStyle/>
        <a:p>
          <a:endParaRPr lang="en-US"/>
        </a:p>
      </dgm:t>
    </dgm:pt>
    <dgm:pt modelId="{755B7204-7320-4EF2-BD61-81D6F77BF3E3}" type="pres">
      <dgm:prSet presAssocID="{19182841-B085-4EDB-8035-ECE9EC794AC3}" presName="node" presStyleLbl="node1" presStyleIdx="4" presStyleCnt="5">
        <dgm:presLayoutVars>
          <dgm:bulletEnabled val="1"/>
        </dgm:presLayoutVars>
      </dgm:prSet>
      <dgm:spPr/>
      <dgm:t>
        <a:bodyPr/>
        <a:lstStyle/>
        <a:p>
          <a:endParaRPr lang="en-US"/>
        </a:p>
      </dgm:t>
    </dgm:pt>
  </dgm:ptLst>
  <dgm:cxnLst>
    <dgm:cxn modelId="{D66659C0-ABBC-4E03-9283-4132F4063959}" type="presOf" srcId="{122AE08D-2D76-4741-BAAF-7107306BDF1B}" destId="{D00616C9-5093-4BB5-8361-D57D995E6899}" srcOrd="0" destOrd="0" presId="urn:microsoft.com/office/officeart/2005/8/layout/process5"/>
    <dgm:cxn modelId="{5B182C4D-4AD8-4942-9FB2-29BF04BDB6B2}" type="presOf" srcId="{BB30EE8F-5E0A-443B-879A-FA0BAD7F587D}" destId="{F30809D0-4067-4F83-BD85-E17BA279BD29}" srcOrd="0" destOrd="0" presId="urn:microsoft.com/office/officeart/2005/8/layout/process5"/>
    <dgm:cxn modelId="{47B4D7C6-55F9-49C5-931E-5CEFCE7E0681}" type="presOf" srcId="{698D461B-C361-4B60-A0BD-B7624274D628}" destId="{0E9AAAD9-6E47-4DAC-AC89-8A2A4A011326}" srcOrd="0" destOrd="0" presId="urn:microsoft.com/office/officeart/2005/8/layout/process5"/>
    <dgm:cxn modelId="{4764F86F-4BDE-4BC6-BB8C-227EB2F75690}" type="presOf" srcId="{19182841-B085-4EDB-8035-ECE9EC794AC3}" destId="{755B7204-7320-4EF2-BD61-81D6F77BF3E3}" srcOrd="0" destOrd="0" presId="urn:microsoft.com/office/officeart/2005/8/layout/process5"/>
    <dgm:cxn modelId="{91897071-78FF-4462-8FF1-4AB6C17DDAAB}" srcId="{9B10D711-3803-496B-AC4E-946C7E1B4C17}" destId="{698D461B-C361-4B60-A0BD-B7624274D628}" srcOrd="0" destOrd="0" parTransId="{C7E4DB8C-C985-41D6-881E-19303C9B9A2E}" sibTransId="{BB30EE8F-5E0A-443B-879A-FA0BAD7F587D}"/>
    <dgm:cxn modelId="{1C0E3AFF-880A-4303-B52E-ADE1ED243A54}" srcId="{9B10D711-3803-496B-AC4E-946C7E1B4C17}" destId="{E1EE1CFB-9F20-49C8-8452-E8027725B700}" srcOrd="3" destOrd="0" parTransId="{4BA1D4F2-7C8C-4D5B-9F11-26E37A63A4FD}" sibTransId="{289E090C-0EC8-4128-BF12-0817877D54CA}"/>
    <dgm:cxn modelId="{0E1F62C9-6F54-4602-AC16-9945D4A4292B}" type="presOf" srcId="{1A63FCF9-1FDB-4D96-9C0D-58C3B60AD48D}" destId="{5978EA25-95D6-4A8C-BAF4-B1A6CE71FFC0}" srcOrd="0" destOrd="0" presId="urn:microsoft.com/office/officeart/2005/8/layout/process5"/>
    <dgm:cxn modelId="{8BFFE660-6F8B-41A0-B257-CECA3C816F18}" type="presOf" srcId="{CE6061D4-F995-4DEF-9B37-52669891B1A1}" destId="{2DC1F7F4-5F6D-42C0-A7E2-56731CE2A06D}" srcOrd="0" destOrd="0" presId="urn:microsoft.com/office/officeart/2005/8/layout/process5"/>
    <dgm:cxn modelId="{E51A2ECC-A1FC-4E3D-9B6F-FDC42E1C8415}" type="presOf" srcId="{289E090C-0EC8-4128-BF12-0817877D54CA}" destId="{A77C2A2E-5A68-4962-BA62-D5F598891086}" srcOrd="0" destOrd="0" presId="urn:microsoft.com/office/officeart/2005/8/layout/process5"/>
    <dgm:cxn modelId="{78B07E0B-8D47-4D54-AD58-D5F612075FD3}" type="presOf" srcId="{9B10D711-3803-496B-AC4E-946C7E1B4C17}" destId="{A829A7A4-6FD8-4498-9131-DC81B72BDAA3}" srcOrd="0" destOrd="0" presId="urn:microsoft.com/office/officeart/2005/8/layout/process5"/>
    <dgm:cxn modelId="{C712BECF-7162-4F21-9419-CFF3BDAA431C}" srcId="{9B10D711-3803-496B-AC4E-946C7E1B4C17}" destId="{122AE08D-2D76-4741-BAAF-7107306BDF1B}" srcOrd="1" destOrd="0" parTransId="{2D08AC66-14DB-4A4C-95A7-146EB6908B74}" sibTransId="{1A63FCF9-1FDB-4D96-9C0D-58C3B60AD48D}"/>
    <dgm:cxn modelId="{BC691CDD-BB62-48B9-B934-E5732FA3FE10}" type="presOf" srcId="{289E090C-0EC8-4128-BF12-0817877D54CA}" destId="{305E0AF2-092D-408C-9462-F6DF721D3EAA}" srcOrd="1" destOrd="0" presId="urn:microsoft.com/office/officeart/2005/8/layout/process5"/>
    <dgm:cxn modelId="{43CA9C9D-2F67-4C2C-96A3-CE16304B12C5}" type="presOf" srcId="{790AD342-E84E-43C5-9E18-F1AFA84F8304}" destId="{93FECBA0-732B-429C-837D-7419C987477B}" srcOrd="1" destOrd="0" presId="urn:microsoft.com/office/officeart/2005/8/layout/process5"/>
    <dgm:cxn modelId="{AD4C8E15-993A-4633-A754-0484049F7225}" type="presOf" srcId="{790AD342-E84E-43C5-9E18-F1AFA84F8304}" destId="{D0A564C7-DFA5-4C0B-8762-7EEB6F0F4242}" srcOrd="0" destOrd="0" presId="urn:microsoft.com/office/officeart/2005/8/layout/process5"/>
    <dgm:cxn modelId="{1D1DF755-D73B-4272-995B-794CCB37E80A}" type="presOf" srcId="{1A63FCF9-1FDB-4D96-9C0D-58C3B60AD48D}" destId="{DB42D8DB-0F07-492A-9666-A10675A5A9DE}" srcOrd="1" destOrd="0" presId="urn:microsoft.com/office/officeart/2005/8/layout/process5"/>
    <dgm:cxn modelId="{49C8EA48-23EF-4C48-81D1-80CD504D275E}" srcId="{9B10D711-3803-496B-AC4E-946C7E1B4C17}" destId="{19182841-B085-4EDB-8035-ECE9EC794AC3}" srcOrd="4" destOrd="0" parTransId="{C0508BA5-BC30-49E6-8D56-AA50B36AB09F}" sibTransId="{C4FAD0CA-D2BB-492B-ACA6-3EE11240797B}"/>
    <dgm:cxn modelId="{3F1F87AC-6D22-4F3C-A2C2-8A881147E8F8}" srcId="{9B10D711-3803-496B-AC4E-946C7E1B4C17}" destId="{CE6061D4-F995-4DEF-9B37-52669891B1A1}" srcOrd="2" destOrd="0" parTransId="{ED90D30A-551E-4BA9-81A9-1D477B2E6275}" sibTransId="{790AD342-E84E-43C5-9E18-F1AFA84F8304}"/>
    <dgm:cxn modelId="{FA849380-EC9E-47E9-A34D-D772742F4DCE}" type="presOf" srcId="{BB30EE8F-5E0A-443B-879A-FA0BAD7F587D}" destId="{84F3A22A-CABD-47A7-B7F0-BE05EE6B3905}" srcOrd="1" destOrd="0" presId="urn:microsoft.com/office/officeart/2005/8/layout/process5"/>
    <dgm:cxn modelId="{AA274A3D-0990-4214-BF20-E9BC9BC8AE60}" type="presOf" srcId="{E1EE1CFB-9F20-49C8-8452-E8027725B700}" destId="{4E7B59DC-28FC-49ED-8987-2D0FC219F5F6}" srcOrd="0" destOrd="0" presId="urn:microsoft.com/office/officeart/2005/8/layout/process5"/>
    <dgm:cxn modelId="{767C707C-C054-424D-B157-7D1C4DC975B6}" type="presParOf" srcId="{A829A7A4-6FD8-4498-9131-DC81B72BDAA3}" destId="{0E9AAAD9-6E47-4DAC-AC89-8A2A4A011326}" srcOrd="0" destOrd="0" presId="urn:microsoft.com/office/officeart/2005/8/layout/process5"/>
    <dgm:cxn modelId="{F268F80D-2F2C-4743-8840-40363AB88FEF}" type="presParOf" srcId="{A829A7A4-6FD8-4498-9131-DC81B72BDAA3}" destId="{F30809D0-4067-4F83-BD85-E17BA279BD29}" srcOrd="1" destOrd="0" presId="urn:microsoft.com/office/officeart/2005/8/layout/process5"/>
    <dgm:cxn modelId="{2B4FC769-7A51-4040-85DF-F465CDA4675C}" type="presParOf" srcId="{F30809D0-4067-4F83-BD85-E17BA279BD29}" destId="{84F3A22A-CABD-47A7-B7F0-BE05EE6B3905}" srcOrd="0" destOrd="0" presId="urn:microsoft.com/office/officeart/2005/8/layout/process5"/>
    <dgm:cxn modelId="{41630562-A684-4BDD-8078-E64D06F9A411}" type="presParOf" srcId="{A829A7A4-6FD8-4498-9131-DC81B72BDAA3}" destId="{D00616C9-5093-4BB5-8361-D57D995E6899}" srcOrd="2" destOrd="0" presId="urn:microsoft.com/office/officeart/2005/8/layout/process5"/>
    <dgm:cxn modelId="{0DB24C86-B7CC-40C2-B130-0CDD4B53DF45}" type="presParOf" srcId="{A829A7A4-6FD8-4498-9131-DC81B72BDAA3}" destId="{5978EA25-95D6-4A8C-BAF4-B1A6CE71FFC0}" srcOrd="3" destOrd="0" presId="urn:microsoft.com/office/officeart/2005/8/layout/process5"/>
    <dgm:cxn modelId="{F42C27B4-85A2-4CEF-A47C-17A34C34C35E}" type="presParOf" srcId="{5978EA25-95D6-4A8C-BAF4-B1A6CE71FFC0}" destId="{DB42D8DB-0F07-492A-9666-A10675A5A9DE}" srcOrd="0" destOrd="0" presId="urn:microsoft.com/office/officeart/2005/8/layout/process5"/>
    <dgm:cxn modelId="{5BAE77F1-B8BE-43AE-84F2-95F73ED31BE0}" type="presParOf" srcId="{A829A7A4-6FD8-4498-9131-DC81B72BDAA3}" destId="{2DC1F7F4-5F6D-42C0-A7E2-56731CE2A06D}" srcOrd="4" destOrd="0" presId="urn:microsoft.com/office/officeart/2005/8/layout/process5"/>
    <dgm:cxn modelId="{321B9600-066D-4CDF-8F20-E069E4AECEDA}" type="presParOf" srcId="{A829A7A4-6FD8-4498-9131-DC81B72BDAA3}" destId="{D0A564C7-DFA5-4C0B-8762-7EEB6F0F4242}" srcOrd="5" destOrd="0" presId="urn:microsoft.com/office/officeart/2005/8/layout/process5"/>
    <dgm:cxn modelId="{5BE3F75A-C551-4E8B-BA5A-11B3527E9D9B}" type="presParOf" srcId="{D0A564C7-DFA5-4C0B-8762-7EEB6F0F4242}" destId="{93FECBA0-732B-429C-837D-7419C987477B}" srcOrd="0" destOrd="0" presId="urn:microsoft.com/office/officeart/2005/8/layout/process5"/>
    <dgm:cxn modelId="{07BD94BC-D8B1-45DF-AC14-CF49A03F1794}" type="presParOf" srcId="{A829A7A4-6FD8-4498-9131-DC81B72BDAA3}" destId="{4E7B59DC-28FC-49ED-8987-2D0FC219F5F6}" srcOrd="6" destOrd="0" presId="urn:microsoft.com/office/officeart/2005/8/layout/process5"/>
    <dgm:cxn modelId="{431FA0AC-8D2C-4D4E-943E-11934569F3F1}" type="presParOf" srcId="{A829A7A4-6FD8-4498-9131-DC81B72BDAA3}" destId="{A77C2A2E-5A68-4962-BA62-D5F598891086}" srcOrd="7" destOrd="0" presId="urn:microsoft.com/office/officeart/2005/8/layout/process5"/>
    <dgm:cxn modelId="{CC4E6819-852B-4542-9414-105AFE926D5C}" type="presParOf" srcId="{A77C2A2E-5A68-4962-BA62-D5F598891086}" destId="{305E0AF2-092D-408C-9462-F6DF721D3EAA}" srcOrd="0" destOrd="0" presId="urn:microsoft.com/office/officeart/2005/8/layout/process5"/>
    <dgm:cxn modelId="{5C36343A-0EC2-4D57-840A-CD29C5E9FC3F}" type="presParOf" srcId="{A829A7A4-6FD8-4498-9131-DC81B72BDAA3}" destId="{755B7204-7320-4EF2-BD61-81D6F77BF3E3}" srcOrd="8"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E07D21-DB64-47E4-B585-656DA37FD893}" type="doc">
      <dgm:prSet loTypeId="urn:microsoft.com/office/officeart/2005/8/layout/hProcess9" loCatId="process" qsTypeId="urn:microsoft.com/office/officeart/2005/8/quickstyle/simple1" qsCatId="simple" csTypeId="urn:microsoft.com/office/officeart/2005/8/colors/accent1_2" csCatId="accent1" phldr="1"/>
      <dgm:spPr/>
    </dgm:pt>
    <dgm:pt modelId="{177ABBEC-E152-4E9D-BED7-6870F7E7DC17}">
      <dgm:prSet phldrT="[Text]" custT="1"/>
      <dgm:spPr/>
      <dgm:t>
        <a:bodyPr/>
        <a:lstStyle/>
        <a:p>
          <a:r>
            <a:rPr lang="en-US" sz="1400" i="1" dirty="0" smtClean="0"/>
            <a:t>Handoff to Dev</a:t>
          </a:r>
          <a:endParaRPr lang="en-US" sz="1400" i="1" dirty="0"/>
        </a:p>
      </dgm:t>
    </dgm:pt>
    <dgm:pt modelId="{4BED652B-8BB5-4EFA-81EE-759FAEAC13AE}" type="parTrans" cxnId="{118E9470-4BEF-4578-A07C-26B389417A57}">
      <dgm:prSet/>
      <dgm:spPr/>
      <dgm:t>
        <a:bodyPr/>
        <a:lstStyle/>
        <a:p>
          <a:endParaRPr lang="en-US"/>
        </a:p>
      </dgm:t>
    </dgm:pt>
    <dgm:pt modelId="{52EC0DA8-37D1-4226-9D18-7072C3AD17E2}" type="sibTrans" cxnId="{118E9470-4BEF-4578-A07C-26B389417A57}">
      <dgm:prSet/>
      <dgm:spPr/>
      <dgm:t>
        <a:bodyPr/>
        <a:lstStyle/>
        <a:p>
          <a:endParaRPr lang="en-US"/>
        </a:p>
      </dgm:t>
    </dgm:pt>
    <dgm:pt modelId="{FA7DF055-D244-4E38-80DF-2E1FC473C4CF}">
      <dgm:prSet phldrT="[Text]" custT="1"/>
      <dgm:spPr/>
      <dgm:t>
        <a:bodyPr/>
        <a:lstStyle/>
        <a:p>
          <a:r>
            <a:rPr lang="en-US" sz="1400" i="1" dirty="0" smtClean="0"/>
            <a:t>TFN Setup (ICM)</a:t>
          </a:r>
          <a:endParaRPr lang="en-US" sz="1400" i="1" dirty="0"/>
        </a:p>
      </dgm:t>
    </dgm:pt>
    <dgm:pt modelId="{C0C918A2-2B1B-4C9A-9F08-15C6130366B5}" type="parTrans" cxnId="{C870A8E5-1967-46B4-9777-03ABD0F5D6A2}">
      <dgm:prSet/>
      <dgm:spPr/>
      <dgm:t>
        <a:bodyPr/>
        <a:lstStyle/>
        <a:p>
          <a:endParaRPr lang="en-US"/>
        </a:p>
      </dgm:t>
    </dgm:pt>
    <dgm:pt modelId="{A9D048CE-094E-4190-B217-5002937DD241}" type="sibTrans" cxnId="{C870A8E5-1967-46B4-9777-03ABD0F5D6A2}">
      <dgm:prSet/>
      <dgm:spPr/>
      <dgm:t>
        <a:bodyPr/>
        <a:lstStyle/>
        <a:p>
          <a:endParaRPr lang="en-US"/>
        </a:p>
      </dgm:t>
    </dgm:pt>
    <dgm:pt modelId="{C1E7DDE0-46C8-414A-99B4-FBBDD9D48B30}">
      <dgm:prSet phldrT="[Text]" custT="1"/>
      <dgm:spPr/>
      <dgm:t>
        <a:bodyPr/>
        <a:lstStyle/>
        <a:p>
          <a:r>
            <a:rPr lang="en-US" sz="1400" i="1" dirty="0" smtClean="0"/>
            <a:t>Handoff to QA</a:t>
          </a:r>
          <a:endParaRPr lang="en-US" sz="1400" i="1" dirty="0"/>
        </a:p>
      </dgm:t>
    </dgm:pt>
    <dgm:pt modelId="{1EC3CBD7-6A5B-4AC7-9E8A-78B97E076EB7}" type="parTrans" cxnId="{00A77283-FC5D-484B-915D-9454B1EF709E}">
      <dgm:prSet/>
      <dgm:spPr/>
      <dgm:t>
        <a:bodyPr/>
        <a:lstStyle/>
        <a:p>
          <a:endParaRPr lang="en-US"/>
        </a:p>
      </dgm:t>
    </dgm:pt>
    <dgm:pt modelId="{353CA44D-F067-4468-9A6B-22C7A02E53AF}" type="sibTrans" cxnId="{00A77283-FC5D-484B-915D-9454B1EF709E}">
      <dgm:prSet/>
      <dgm:spPr/>
      <dgm:t>
        <a:bodyPr/>
        <a:lstStyle/>
        <a:p>
          <a:endParaRPr lang="en-US"/>
        </a:p>
      </dgm:t>
    </dgm:pt>
    <dgm:pt modelId="{8FF4AA49-1AA7-4CBC-A45A-2E56B8972736}">
      <dgm:prSet phldrT="[Text]" custT="1"/>
      <dgm:spPr/>
      <dgm:t>
        <a:bodyPr/>
        <a:lstStyle/>
        <a:p>
          <a:r>
            <a:rPr lang="en-US" sz="1400" i="1" dirty="0" smtClean="0"/>
            <a:t>Development</a:t>
          </a:r>
          <a:endParaRPr lang="en-US" sz="1400" i="1" dirty="0"/>
        </a:p>
      </dgm:t>
    </dgm:pt>
    <dgm:pt modelId="{64EC953E-C54C-40B9-B6A2-3BFBF03767E2}" type="parTrans" cxnId="{1EC1031F-99DA-454B-8F24-64C8B959BD12}">
      <dgm:prSet/>
      <dgm:spPr/>
      <dgm:t>
        <a:bodyPr/>
        <a:lstStyle/>
        <a:p>
          <a:endParaRPr lang="en-US"/>
        </a:p>
      </dgm:t>
    </dgm:pt>
    <dgm:pt modelId="{D3576F23-692B-4030-8CAE-E2D1869FF135}" type="sibTrans" cxnId="{1EC1031F-99DA-454B-8F24-64C8B959BD12}">
      <dgm:prSet/>
      <dgm:spPr/>
      <dgm:t>
        <a:bodyPr/>
        <a:lstStyle/>
        <a:p>
          <a:endParaRPr lang="en-US"/>
        </a:p>
      </dgm:t>
    </dgm:pt>
    <dgm:pt modelId="{3D423403-9814-4192-8666-C0B004C08CD3}">
      <dgm:prSet phldrT="[Text]" custT="1"/>
      <dgm:spPr/>
      <dgm:t>
        <a:bodyPr/>
        <a:lstStyle/>
        <a:p>
          <a:r>
            <a:rPr lang="en-US" sz="1200" i="1" dirty="0" smtClean="0"/>
            <a:t>PDB Setup (ICM) – if needed</a:t>
          </a:r>
          <a:endParaRPr lang="en-US" sz="1200" i="1" dirty="0"/>
        </a:p>
      </dgm:t>
    </dgm:pt>
    <dgm:pt modelId="{CCC0DBA3-2A46-4191-AB6B-2A1120484EBF}" type="parTrans" cxnId="{83558259-AE8A-488E-BA88-F4A3F324076B}">
      <dgm:prSet/>
      <dgm:spPr/>
      <dgm:t>
        <a:bodyPr/>
        <a:lstStyle/>
        <a:p>
          <a:endParaRPr lang="en-US"/>
        </a:p>
      </dgm:t>
    </dgm:pt>
    <dgm:pt modelId="{9721ABEE-71D6-4861-95A6-1077BF3EE7DB}" type="sibTrans" cxnId="{83558259-AE8A-488E-BA88-F4A3F324076B}">
      <dgm:prSet/>
      <dgm:spPr/>
      <dgm:t>
        <a:bodyPr/>
        <a:lstStyle/>
        <a:p>
          <a:endParaRPr lang="en-US"/>
        </a:p>
      </dgm:t>
    </dgm:pt>
    <dgm:pt modelId="{6503B7B3-C053-4B82-A971-1F6CFA081C4B}">
      <dgm:prSet phldrT="[Text]" custT="1"/>
      <dgm:spPr/>
      <dgm:t>
        <a:bodyPr/>
        <a:lstStyle/>
        <a:p>
          <a:r>
            <a:rPr lang="en-US" sz="1200" i="1" dirty="0" smtClean="0"/>
            <a:t>Defect Resolution (if applicable)</a:t>
          </a:r>
          <a:endParaRPr lang="en-US" sz="1200" i="1" dirty="0"/>
        </a:p>
      </dgm:t>
    </dgm:pt>
    <dgm:pt modelId="{EBD90278-11A1-431C-8B7F-35808FC7E35D}" type="parTrans" cxnId="{6975EFED-4670-4797-8896-A231A678E7E5}">
      <dgm:prSet/>
      <dgm:spPr/>
      <dgm:t>
        <a:bodyPr/>
        <a:lstStyle/>
        <a:p>
          <a:endParaRPr lang="en-US"/>
        </a:p>
      </dgm:t>
    </dgm:pt>
    <dgm:pt modelId="{F54B4DE2-6A41-47CB-BDA7-9EB51C4C04A3}" type="sibTrans" cxnId="{6975EFED-4670-4797-8896-A231A678E7E5}">
      <dgm:prSet/>
      <dgm:spPr/>
      <dgm:t>
        <a:bodyPr/>
        <a:lstStyle/>
        <a:p>
          <a:endParaRPr lang="en-US"/>
        </a:p>
      </dgm:t>
    </dgm:pt>
    <dgm:pt modelId="{9A9D3D79-67A3-406D-BB5E-8B985BFD537F}">
      <dgm:prSet phldrT="[Text]" custT="1"/>
      <dgm:spPr/>
      <dgm:t>
        <a:bodyPr/>
        <a:lstStyle/>
        <a:p>
          <a:r>
            <a:rPr lang="en-US" sz="1400" i="1" dirty="0" smtClean="0"/>
            <a:t>Unit Test</a:t>
          </a:r>
          <a:endParaRPr lang="en-US" sz="1400" i="1" dirty="0"/>
        </a:p>
      </dgm:t>
    </dgm:pt>
    <dgm:pt modelId="{6DE2D048-F96B-4983-A92E-5EF43A115F65}" type="parTrans" cxnId="{8F196AF3-50F5-40FA-8EBA-6F69B11484C2}">
      <dgm:prSet/>
      <dgm:spPr/>
      <dgm:t>
        <a:bodyPr/>
        <a:lstStyle/>
        <a:p>
          <a:endParaRPr lang="en-US"/>
        </a:p>
      </dgm:t>
    </dgm:pt>
    <dgm:pt modelId="{A2F3123A-BF22-4A79-A269-A24F56B60B29}" type="sibTrans" cxnId="{8F196AF3-50F5-40FA-8EBA-6F69B11484C2}">
      <dgm:prSet/>
      <dgm:spPr/>
      <dgm:t>
        <a:bodyPr/>
        <a:lstStyle/>
        <a:p>
          <a:endParaRPr lang="en-US"/>
        </a:p>
      </dgm:t>
    </dgm:pt>
    <dgm:pt modelId="{2378203D-868E-4B9C-9289-F845C7FF5B9E}" type="pres">
      <dgm:prSet presAssocID="{9DE07D21-DB64-47E4-B585-656DA37FD893}" presName="CompostProcess" presStyleCnt="0">
        <dgm:presLayoutVars>
          <dgm:dir/>
          <dgm:resizeHandles val="exact"/>
        </dgm:presLayoutVars>
      </dgm:prSet>
      <dgm:spPr/>
    </dgm:pt>
    <dgm:pt modelId="{1AB23DB4-A5B3-40F5-BA89-F915B08E0EC3}" type="pres">
      <dgm:prSet presAssocID="{9DE07D21-DB64-47E4-B585-656DA37FD893}" presName="arrow" presStyleLbl="bgShp" presStyleIdx="0" presStyleCnt="1"/>
      <dgm:spPr/>
    </dgm:pt>
    <dgm:pt modelId="{EA49A951-7D5A-48B6-97ED-AF2351E57D82}" type="pres">
      <dgm:prSet presAssocID="{9DE07D21-DB64-47E4-B585-656DA37FD893}" presName="linearProcess" presStyleCnt="0"/>
      <dgm:spPr/>
    </dgm:pt>
    <dgm:pt modelId="{3AE58CEC-BB0D-430B-9A66-BF984A8D8BD8}" type="pres">
      <dgm:prSet presAssocID="{177ABBEC-E152-4E9D-BED7-6870F7E7DC17}" presName="textNode" presStyleLbl="node1" presStyleIdx="0" presStyleCnt="7">
        <dgm:presLayoutVars>
          <dgm:bulletEnabled val="1"/>
        </dgm:presLayoutVars>
      </dgm:prSet>
      <dgm:spPr/>
      <dgm:t>
        <a:bodyPr/>
        <a:lstStyle/>
        <a:p>
          <a:endParaRPr lang="en-US"/>
        </a:p>
      </dgm:t>
    </dgm:pt>
    <dgm:pt modelId="{F6B06ED0-43C1-476F-82A6-44CEE4A63762}" type="pres">
      <dgm:prSet presAssocID="{52EC0DA8-37D1-4226-9D18-7072C3AD17E2}" presName="sibTrans" presStyleCnt="0"/>
      <dgm:spPr/>
    </dgm:pt>
    <dgm:pt modelId="{8D5247C1-5293-4951-AACF-440C269F8033}" type="pres">
      <dgm:prSet presAssocID="{8FF4AA49-1AA7-4CBC-A45A-2E56B8972736}" presName="textNode" presStyleLbl="node1" presStyleIdx="1" presStyleCnt="7">
        <dgm:presLayoutVars>
          <dgm:bulletEnabled val="1"/>
        </dgm:presLayoutVars>
      </dgm:prSet>
      <dgm:spPr/>
      <dgm:t>
        <a:bodyPr/>
        <a:lstStyle/>
        <a:p>
          <a:endParaRPr lang="en-US"/>
        </a:p>
      </dgm:t>
    </dgm:pt>
    <dgm:pt modelId="{75DCC05E-75D8-4777-A56F-3D18D4C15F4C}" type="pres">
      <dgm:prSet presAssocID="{D3576F23-692B-4030-8CAE-E2D1869FF135}" presName="sibTrans" presStyleCnt="0"/>
      <dgm:spPr/>
    </dgm:pt>
    <dgm:pt modelId="{7980BD8D-0642-47D3-873D-EEC615E0264E}" type="pres">
      <dgm:prSet presAssocID="{3D423403-9814-4192-8666-C0B004C08CD3}" presName="textNode" presStyleLbl="node1" presStyleIdx="2" presStyleCnt="7">
        <dgm:presLayoutVars>
          <dgm:bulletEnabled val="1"/>
        </dgm:presLayoutVars>
      </dgm:prSet>
      <dgm:spPr/>
      <dgm:t>
        <a:bodyPr/>
        <a:lstStyle/>
        <a:p>
          <a:endParaRPr lang="en-US"/>
        </a:p>
      </dgm:t>
    </dgm:pt>
    <dgm:pt modelId="{B17747BC-EB66-4C5B-B1F7-00AE8F70112B}" type="pres">
      <dgm:prSet presAssocID="{9721ABEE-71D6-4861-95A6-1077BF3EE7DB}" presName="sibTrans" presStyleCnt="0"/>
      <dgm:spPr/>
    </dgm:pt>
    <dgm:pt modelId="{5D3FC6FB-ED66-4327-A050-FF4E54F03BF5}" type="pres">
      <dgm:prSet presAssocID="{FA7DF055-D244-4E38-80DF-2E1FC473C4CF}" presName="textNode" presStyleLbl="node1" presStyleIdx="3" presStyleCnt="7">
        <dgm:presLayoutVars>
          <dgm:bulletEnabled val="1"/>
        </dgm:presLayoutVars>
      </dgm:prSet>
      <dgm:spPr/>
      <dgm:t>
        <a:bodyPr/>
        <a:lstStyle/>
        <a:p>
          <a:endParaRPr lang="en-US"/>
        </a:p>
      </dgm:t>
    </dgm:pt>
    <dgm:pt modelId="{925EA79C-B39C-4A98-97D6-2A37F3A68683}" type="pres">
      <dgm:prSet presAssocID="{A9D048CE-094E-4190-B217-5002937DD241}" presName="sibTrans" presStyleCnt="0"/>
      <dgm:spPr/>
    </dgm:pt>
    <dgm:pt modelId="{C318E3BB-5EC2-41BA-BD7D-A2F52A9C3E07}" type="pres">
      <dgm:prSet presAssocID="{9A9D3D79-67A3-406D-BB5E-8B985BFD537F}" presName="textNode" presStyleLbl="node1" presStyleIdx="4" presStyleCnt="7">
        <dgm:presLayoutVars>
          <dgm:bulletEnabled val="1"/>
        </dgm:presLayoutVars>
      </dgm:prSet>
      <dgm:spPr/>
      <dgm:t>
        <a:bodyPr/>
        <a:lstStyle/>
        <a:p>
          <a:endParaRPr lang="en-US"/>
        </a:p>
      </dgm:t>
    </dgm:pt>
    <dgm:pt modelId="{6DC5FEF2-0195-499B-B423-84E0E250CFC4}" type="pres">
      <dgm:prSet presAssocID="{A2F3123A-BF22-4A79-A269-A24F56B60B29}" presName="sibTrans" presStyleCnt="0"/>
      <dgm:spPr/>
    </dgm:pt>
    <dgm:pt modelId="{BBC83CB5-D842-4C74-BC1B-3DBCBE2F59D6}" type="pres">
      <dgm:prSet presAssocID="{C1E7DDE0-46C8-414A-99B4-FBBDD9D48B30}" presName="textNode" presStyleLbl="node1" presStyleIdx="5" presStyleCnt="7">
        <dgm:presLayoutVars>
          <dgm:bulletEnabled val="1"/>
        </dgm:presLayoutVars>
      </dgm:prSet>
      <dgm:spPr/>
      <dgm:t>
        <a:bodyPr/>
        <a:lstStyle/>
        <a:p>
          <a:endParaRPr lang="en-US"/>
        </a:p>
      </dgm:t>
    </dgm:pt>
    <dgm:pt modelId="{05E27E7F-9315-429F-BA99-0556239E7D5F}" type="pres">
      <dgm:prSet presAssocID="{353CA44D-F067-4468-9A6B-22C7A02E53AF}" presName="sibTrans" presStyleCnt="0"/>
      <dgm:spPr/>
    </dgm:pt>
    <dgm:pt modelId="{63F6C736-F83C-4213-9135-3CECC318CBAE}" type="pres">
      <dgm:prSet presAssocID="{6503B7B3-C053-4B82-A971-1F6CFA081C4B}" presName="textNode" presStyleLbl="node1" presStyleIdx="6" presStyleCnt="7">
        <dgm:presLayoutVars>
          <dgm:bulletEnabled val="1"/>
        </dgm:presLayoutVars>
      </dgm:prSet>
      <dgm:spPr/>
      <dgm:t>
        <a:bodyPr/>
        <a:lstStyle/>
        <a:p>
          <a:endParaRPr lang="en-US"/>
        </a:p>
      </dgm:t>
    </dgm:pt>
  </dgm:ptLst>
  <dgm:cxnLst>
    <dgm:cxn modelId="{C62D75E5-759F-4D73-8A09-B00502D4AF24}" type="presOf" srcId="{C1E7DDE0-46C8-414A-99B4-FBBDD9D48B30}" destId="{BBC83CB5-D842-4C74-BC1B-3DBCBE2F59D6}" srcOrd="0" destOrd="0" presId="urn:microsoft.com/office/officeart/2005/8/layout/hProcess9"/>
    <dgm:cxn modelId="{00A77283-FC5D-484B-915D-9454B1EF709E}" srcId="{9DE07D21-DB64-47E4-B585-656DA37FD893}" destId="{C1E7DDE0-46C8-414A-99B4-FBBDD9D48B30}" srcOrd="5" destOrd="0" parTransId="{1EC3CBD7-6A5B-4AC7-9E8A-78B97E076EB7}" sibTransId="{353CA44D-F067-4468-9A6B-22C7A02E53AF}"/>
    <dgm:cxn modelId="{92FE6D7E-76E4-4E07-9F4B-4BF033A2F9F4}" type="presOf" srcId="{9DE07D21-DB64-47E4-B585-656DA37FD893}" destId="{2378203D-868E-4B9C-9289-F845C7FF5B9E}" srcOrd="0" destOrd="0" presId="urn:microsoft.com/office/officeart/2005/8/layout/hProcess9"/>
    <dgm:cxn modelId="{8F196AF3-50F5-40FA-8EBA-6F69B11484C2}" srcId="{9DE07D21-DB64-47E4-B585-656DA37FD893}" destId="{9A9D3D79-67A3-406D-BB5E-8B985BFD537F}" srcOrd="4" destOrd="0" parTransId="{6DE2D048-F96B-4983-A92E-5EF43A115F65}" sibTransId="{A2F3123A-BF22-4A79-A269-A24F56B60B29}"/>
    <dgm:cxn modelId="{D4AEBABF-E3ED-40A4-9D97-4C21E9400DC2}" type="presOf" srcId="{3D423403-9814-4192-8666-C0B004C08CD3}" destId="{7980BD8D-0642-47D3-873D-EEC615E0264E}" srcOrd="0" destOrd="0" presId="urn:microsoft.com/office/officeart/2005/8/layout/hProcess9"/>
    <dgm:cxn modelId="{83558259-AE8A-488E-BA88-F4A3F324076B}" srcId="{9DE07D21-DB64-47E4-B585-656DA37FD893}" destId="{3D423403-9814-4192-8666-C0B004C08CD3}" srcOrd="2" destOrd="0" parTransId="{CCC0DBA3-2A46-4191-AB6B-2A1120484EBF}" sibTransId="{9721ABEE-71D6-4861-95A6-1077BF3EE7DB}"/>
    <dgm:cxn modelId="{C082E77F-7633-4D5A-8FE0-B5B550038DD3}" type="presOf" srcId="{FA7DF055-D244-4E38-80DF-2E1FC473C4CF}" destId="{5D3FC6FB-ED66-4327-A050-FF4E54F03BF5}" srcOrd="0" destOrd="0" presId="urn:microsoft.com/office/officeart/2005/8/layout/hProcess9"/>
    <dgm:cxn modelId="{65BF0628-3EEF-479B-B829-40D6D53B97C5}" type="presOf" srcId="{177ABBEC-E152-4E9D-BED7-6870F7E7DC17}" destId="{3AE58CEC-BB0D-430B-9A66-BF984A8D8BD8}" srcOrd="0" destOrd="0" presId="urn:microsoft.com/office/officeart/2005/8/layout/hProcess9"/>
    <dgm:cxn modelId="{127B390A-E82F-414C-88EB-C20D9D5F08E3}" type="presOf" srcId="{6503B7B3-C053-4B82-A971-1F6CFA081C4B}" destId="{63F6C736-F83C-4213-9135-3CECC318CBAE}" srcOrd="0" destOrd="0" presId="urn:microsoft.com/office/officeart/2005/8/layout/hProcess9"/>
    <dgm:cxn modelId="{C870A8E5-1967-46B4-9777-03ABD0F5D6A2}" srcId="{9DE07D21-DB64-47E4-B585-656DA37FD893}" destId="{FA7DF055-D244-4E38-80DF-2E1FC473C4CF}" srcOrd="3" destOrd="0" parTransId="{C0C918A2-2B1B-4C9A-9F08-15C6130366B5}" sibTransId="{A9D048CE-094E-4190-B217-5002937DD241}"/>
    <dgm:cxn modelId="{6975EFED-4670-4797-8896-A231A678E7E5}" srcId="{9DE07D21-DB64-47E4-B585-656DA37FD893}" destId="{6503B7B3-C053-4B82-A971-1F6CFA081C4B}" srcOrd="6" destOrd="0" parTransId="{EBD90278-11A1-431C-8B7F-35808FC7E35D}" sibTransId="{F54B4DE2-6A41-47CB-BDA7-9EB51C4C04A3}"/>
    <dgm:cxn modelId="{118E9470-4BEF-4578-A07C-26B389417A57}" srcId="{9DE07D21-DB64-47E4-B585-656DA37FD893}" destId="{177ABBEC-E152-4E9D-BED7-6870F7E7DC17}" srcOrd="0" destOrd="0" parTransId="{4BED652B-8BB5-4EFA-81EE-759FAEAC13AE}" sibTransId="{52EC0DA8-37D1-4226-9D18-7072C3AD17E2}"/>
    <dgm:cxn modelId="{36367FCA-E862-4A2B-A458-3B1DFE1A0FA5}" type="presOf" srcId="{9A9D3D79-67A3-406D-BB5E-8B985BFD537F}" destId="{C318E3BB-5EC2-41BA-BD7D-A2F52A9C3E07}" srcOrd="0" destOrd="0" presId="urn:microsoft.com/office/officeart/2005/8/layout/hProcess9"/>
    <dgm:cxn modelId="{02339691-07C6-4774-B5E7-DFB7AB57A2D3}" type="presOf" srcId="{8FF4AA49-1AA7-4CBC-A45A-2E56B8972736}" destId="{8D5247C1-5293-4951-AACF-440C269F8033}" srcOrd="0" destOrd="0" presId="urn:microsoft.com/office/officeart/2005/8/layout/hProcess9"/>
    <dgm:cxn modelId="{1EC1031F-99DA-454B-8F24-64C8B959BD12}" srcId="{9DE07D21-DB64-47E4-B585-656DA37FD893}" destId="{8FF4AA49-1AA7-4CBC-A45A-2E56B8972736}" srcOrd="1" destOrd="0" parTransId="{64EC953E-C54C-40B9-B6A2-3BFBF03767E2}" sibTransId="{D3576F23-692B-4030-8CAE-E2D1869FF135}"/>
    <dgm:cxn modelId="{E5924621-75C3-412E-9636-6BEFA3BBD218}" type="presParOf" srcId="{2378203D-868E-4B9C-9289-F845C7FF5B9E}" destId="{1AB23DB4-A5B3-40F5-BA89-F915B08E0EC3}" srcOrd="0" destOrd="0" presId="urn:microsoft.com/office/officeart/2005/8/layout/hProcess9"/>
    <dgm:cxn modelId="{F7DF9346-AF4F-44E0-BA30-0922FC6189A8}" type="presParOf" srcId="{2378203D-868E-4B9C-9289-F845C7FF5B9E}" destId="{EA49A951-7D5A-48B6-97ED-AF2351E57D82}" srcOrd="1" destOrd="0" presId="urn:microsoft.com/office/officeart/2005/8/layout/hProcess9"/>
    <dgm:cxn modelId="{56E10604-3AEC-4BA6-98EA-66F3AAA29763}" type="presParOf" srcId="{EA49A951-7D5A-48B6-97ED-AF2351E57D82}" destId="{3AE58CEC-BB0D-430B-9A66-BF984A8D8BD8}" srcOrd="0" destOrd="0" presId="urn:microsoft.com/office/officeart/2005/8/layout/hProcess9"/>
    <dgm:cxn modelId="{39148BCD-72BB-456B-8D84-89DC2FE5B0FA}" type="presParOf" srcId="{EA49A951-7D5A-48B6-97ED-AF2351E57D82}" destId="{F6B06ED0-43C1-476F-82A6-44CEE4A63762}" srcOrd="1" destOrd="0" presId="urn:microsoft.com/office/officeart/2005/8/layout/hProcess9"/>
    <dgm:cxn modelId="{23D60AD5-E68F-45AA-B9B4-7ABBA0F37073}" type="presParOf" srcId="{EA49A951-7D5A-48B6-97ED-AF2351E57D82}" destId="{8D5247C1-5293-4951-AACF-440C269F8033}" srcOrd="2" destOrd="0" presId="urn:microsoft.com/office/officeart/2005/8/layout/hProcess9"/>
    <dgm:cxn modelId="{9CBE7595-1955-4BB4-AA92-9990AD432A48}" type="presParOf" srcId="{EA49A951-7D5A-48B6-97ED-AF2351E57D82}" destId="{75DCC05E-75D8-4777-A56F-3D18D4C15F4C}" srcOrd="3" destOrd="0" presId="urn:microsoft.com/office/officeart/2005/8/layout/hProcess9"/>
    <dgm:cxn modelId="{269202E3-8CA9-449B-A483-BE71DA329B97}" type="presParOf" srcId="{EA49A951-7D5A-48B6-97ED-AF2351E57D82}" destId="{7980BD8D-0642-47D3-873D-EEC615E0264E}" srcOrd="4" destOrd="0" presId="urn:microsoft.com/office/officeart/2005/8/layout/hProcess9"/>
    <dgm:cxn modelId="{59AB67E8-3D70-431B-9393-76EA67873C59}" type="presParOf" srcId="{EA49A951-7D5A-48B6-97ED-AF2351E57D82}" destId="{B17747BC-EB66-4C5B-B1F7-00AE8F70112B}" srcOrd="5" destOrd="0" presId="urn:microsoft.com/office/officeart/2005/8/layout/hProcess9"/>
    <dgm:cxn modelId="{10008C0D-6450-4EDA-8508-36D7CE9D5062}" type="presParOf" srcId="{EA49A951-7D5A-48B6-97ED-AF2351E57D82}" destId="{5D3FC6FB-ED66-4327-A050-FF4E54F03BF5}" srcOrd="6" destOrd="0" presId="urn:microsoft.com/office/officeart/2005/8/layout/hProcess9"/>
    <dgm:cxn modelId="{42535615-E465-4C87-AC23-ACBEF9FEADB1}" type="presParOf" srcId="{EA49A951-7D5A-48B6-97ED-AF2351E57D82}" destId="{925EA79C-B39C-4A98-97D6-2A37F3A68683}" srcOrd="7" destOrd="0" presId="urn:microsoft.com/office/officeart/2005/8/layout/hProcess9"/>
    <dgm:cxn modelId="{5AEDA1BC-152D-4980-804D-098BE73A0D82}" type="presParOf" srcId="{EA49A951-7D5A-48B6-97ED-AF2351E57D82}" destId="{C318E3BB-5EC2-41BA-BD7D-A2F52A9C3E07}" srcOrd="8" destOrd="0" presId="urn:microsoft.com/office/officeart/2005/8/layout/hProcess9"/>
    <dgm:cxn modelId="{5D7D12F5-EC7E-4176-96AB-156448728299}" type="presParOf" srcId="{EA49A951-7D5A-48B6-97ED-AF2351E57D82}" destId="{6DC5FEF2-0195-499B-B423-84E0E250CFC4}" srcOrd="9" destOrd="0" presId="urn:microsoft.com/office/officeart/2005/8/layout/hProcess9"/>
    <dgm:cxn modelId="{23499C74-7842-4894-8531-F83DF2A997B2}" type="presParOf" srcId="{EA49A951-7D5A-48B6-97ED-AF2351E57D82}" destId="{BBC83CB5-D842-4C74-BC1B-3DBCBE2F59D6}" srcOrd="10" destOrd="0" presId="urn:microsoft.com/office/officeart/2005/8/layout/hProcess9"/>
    <dgm:cxn modelId="{B0D9DE5D-4FF8-4F03-B5F6-C233F3026A6A}" type="presParOf" srcId="{EA49A951-7D5A-48B6-97ED-AF2351E57D82}" destId="{05E27E7F-9315-429F-BA99-0556239E7D5F}" srcOrd="11" destOrd="0" presId="urn:microsoft.com/office/officeart/2005/8/layout/hProcess9"/>
    <dgm:cxn modelId="{EE558BB6-5010-4D78-9E45-471D55055CF0}" type="presParOf" srcId="{EA49A951-7D5A-48B6-97ED-AF2351E57D82}" destId="{63F6C736-F83C-4213-9135-3CECC318CBAE}"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12403334-B938-40C3-A30C-31CE5480BCE5}" type="presOf" srcId="{E070A56E-ECD0-47A4-A1E6-BE787C30504B}" destId="{06E0E961-C784-4FC0-93B3-79348017E394}" srcOrd="0" destOrd="0" presId="urn:microsoft.com/office/officeart/2005/8/layout/process5"/>
    <dgm:cxn modelId="{8E4BADDC-F90D-4D0B-B19C-97AC05CAECFB}" srcId="{52F3FF00-0861-41F2-8349-0EEAED69A866}" destId="{9A84035B-FBEF-4849-8C2A-F7AD942456C1}" srcOrd="0" destOrd="0" parTransId="{A6CC01BE-4589-4BCB-8AAA-1C3B162EC6EB}" sibTransId="{E070A56E-ECD0-47A4-A1E6-BE787C30504B}"/>
    <dgm:cxn modelId="{8507BDBD-3E11-47ED-8590-4E2F8FB96927}" type="presOf" srcId="{3F3D4862-0FF8-4C23-B8AC-8B1F94417F4A}" destId="{393E6A52-90FB-44E2-8AFC-CA4C3F1EB020}" srcOrd="1" destOrd="0" presId="urn:microsoft.com/office/officeart/2005/8/layout/process5"/>
    <dgm:cxn modelId="{7A01A140-976B-4432-BB05-925F81882B7E}" type="presOf" srcId="{265A943A-667E-49B2-A3A7-E6FC6EF70903}" destId="{BA1031F1-24F7-456D-911E-75D78FB83006}" srcOrd="0" destOrd="0" presId="urn:microsoft.com/office/officeart/2005/8/layout/process5"/>
    <dgm:cxn modelId="{F491F440-1579-4B5B-9BF0-52FA21A3670C}" type="presOf" srcId="{9E1884E4-9F55-46E8-92E8-6787BBA2ABEC}" destId="{6FECD55E-D05D-4932-B9A9-9E6BAC70899D}"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AF212ED1-056F-4943-8D3B-F7977DC72977}" type="presOf" srcId="{3F3D4862-0FF8-4C23-B8AC-8B1F94417F4A}" destId="{F8BF7C45-7D77-4BDB-A4AF-53912D8115E1}" srcOrd="0"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DE16AB1F-5B81-45C8-85BA-294A7764C4FD}" type="presOf" srcId="{4FEC684F-B0B0-40A7-AFD5-1769100B0AB2}" destId="{647858B7-B1EC-4D92-997D-EE2EA6DAEC14}" srcOrd="1" destOrd="0" presId="urn:microsoft.com/office/officeart/2005/8/layout/process5"/>
    <dgm:cxn modelId="{A0610069-67F8-48C5-AA7F-CD89595D3867}" type="presOf" srcId="{E471C277-187C-43D9-AF10-B2FF939FB5E2}" destId="{0F527B90-9F5C-4AE8-9FCC-EC3E5A58DCAC}"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14519326-A14C-4E7E-8598-6A4C71EDF974}" type="presOf" srcId="{210B2F68-5B86-4923-B03A-D1823229765B}" destId="{5CFF5FA3-3BED-42CD-B232-D6C357C79768}" srcOrd="0" destOrd="0" presId="urn:microsoft.com/office/officeart/2005/8/layout/process5"/>
    <dgm:cxn modelId="{5F32A153-B662-4D62-A5EF-31E722230747}" type="presOf" srcId="{292D3E6E-ADC7-49E3-B696-02F8ED9F680F}" destId="{BABF71C6-993E-411C-A388-BEC6EE6AC64C}" srcOrd="0"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B6CE4135-C4DE-46C3-BE88-EA9F7DD93DA0}" type="presOf" srcId="{0806012F-72A2-4F80-9AAD-249535CF568B}" destId="{915D200C-C3A2-471C-B1AA-F137A2910580}" srcOrd="0" destOrd="0" presId="urn:microsoft.com/office/officeart/2005/8/layout/process5"/>
    <dgm:cxn modelId="{D4EABDD3-3534-494B-8AE1-A91725C88BA9}" type="presOf" srcId="{0BADCE0B-B89E-4E0B-A015-B54C85CC7158}" destId="{60436082-077F-4B81-825E-A98F7AA66418}" srcOrd="1" destOrd="0" presId="urn:microsoft.com/office/officeart/2005/8/layout/process5"/>
    <dgm:cxn modelId="{11E68A17-843E-4A5C-AF56-4C71B5779983}" type="presOf" srcId="{52F3FF00-0861-41F2-8349-0EEAED69A866}" destId="{5D96013E-9F09-47F2-AA17-00B2C66C99D4}" srcOrd="0" destOrd="0" presId="urn:microsoft.com/office/officeart/2005/8/layout/process5"/>
    <dgm:cxn modelId="{927CDCC4-02E8-40BB-81A9-F133E9FB7D82}" type="presOf" srcId="{4FEC684F-B0B0-40A7-AFD5-1769100B0AB2}" destId="{52D27276-4DF5-4044-925F-D85382A3C578}" srcOrd="0" destOrd="0" presId="urn:microsoft.com/office/officeart/2005/8/layout/process5"/>
    <dgm:cxn modelId="{1749CDFA-0E75-4470-B323-A6450712C05A}" type="presOf" srcId="{F2CE2B8D-6331-4B78-838A-542F652DFC76}" destId="{B99A30D6-FA5C-4533-B9D3-C83603139E85}" srcOrd="0" destOrd="0" presId="urn:microsoft.com/office/officeart/2005/8/layout/process5"/>
    <dgm:cxn modelId="{8E663170-83E8-4302-8308-A36E736A20CA}" type="presOf" srcId="{3D586124-090F-4B29-B899-AA77872E413A}" destId="{A7509FDD-9BAC-4F69-8399-1169951BDDEB}" srcOrd="1" destOrd="0" presId="urn:microsoft.com/office/officeart/2005/8/layout/process5"/>
    <dgm:cxn modelId="{B7584072-43D6-4E19-A139-2556E89B4C06}" type="presOf" srcId="{F2CE2B8D-6331-4B78-838A-542F652DFC76}" destId="{C6E73160-6410-432F-9568-5965BBC94BA9}" srcOrd="1" destOrd="0" presId="urn:microsoft.com/office/officeart/2005/8/layout/process5"/>
    <dgm:cxn modelId="{321DB0D0-5B03-4086-A2FB-2D8668D0535A}" type="presOf" srcId="{9A84035B-FBEF-4849-8C2A-F7AD942456C1}" destId="{EDFE9564-B0C7-40C7-913A-5786E6F8CA87}" srcOrd="0" destOrd="0" presId="urn:microsoft.com/office/officeart/2005/8/layout/process5"/>
    <dgm:cxn modelId="{0553E70C-17FD-4E63-AD2B-C05DD3AE0270}" type="presOf" srcId="{E070A56E-ECD0-47A4-A1E6-BE787C30504B}" destId="{E9BB244A-B954-47E2-AFE2-290BC8716C70}" srcOrd="1" destOrd="0" presId="urn:microsoft.com/office/officeart/2005/8/layout/process5"/>
    <dgm:cxn modelId="{8DD472FC-DEEB-48AC-8F2D-51686CF5438C}" type="presOf" srcId="{0BADCE0B-B89E-4E0B-A015-B54C85CC7158}" destId="{40DFCF04-90AE-40DA-8B79-FDA03B5C1E01}" srcOrd="0"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3586C7AC-6C98-4CEB-9B91-4258B97BEF1B}" type="presOf" srcId="{A9084290-9F3B-4BFB-BC5D-CF4931F271E7}" destId="{2FB9DBE3-AF0B-4A8A-A9B3-6062FEB57A2D}" srcOrd="0" destOrd="0" presId="urn:microsoft.com/office/officeart/2005/8/layout/process5"/>
    <dgm:cxn modelId="{C836F422-807D-4C63-ACB0-88C9680D92CC}" srcId="{52F3FF00-0861-41F2-8349-0EEAED69A866}" destId="{210B2F68-5B86-4923-B03A-D1823229765B}" srcOrd="3" destOrd="0" parTransId="{66338D0D-0B6B-4083-97CF-A5BCBE618417}" sibTransId="{3F3D4862-0FF8-4C23-B8AC-8B1F94417F4A}"/>
    <dgm:cxn modelId="{3D3B3AF6-9400-4321-B1B1-2FA456328AD0}" type="presOf" srcId="{E471C277-187C-43D9-AF10-B2FF939FB5E2}" destId="{0DA9ECA3-2AD4-451A-8B3B-73F0DDB08B3D}" srcOrd="1" destOrd="0" presId="urn:microsoft.com/office/officeart/2005/8/layout/process5"/>
    <dgm:cxn modelId="{83338511-C7D3-4ABD-8619-6DB2776C7759}" type="presOf" srcId="{3D586124-090F-4B29-B899-AA77872E413A}" destId="{7BBFEFDB-4E01-4E1A-99E8-9A96AC6D9F73}" srcOrd="0" destOrd="0" presId="urn:microsoft.com/office/officeart/2005/8/layout/process5"/>
    <dgm:cxn modelId="{74078519-8564-452F-BE61-963B73272514}" type="presOf" srcId="{072BA757-165F-40A9-B561-47423E51FCA5}" destId="{CBEFB4A9-F10F-430A-BC48-4B14897615EC}" srcOrd="0"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A359956E-D9C2-41B2-9C3E-7C40DBA99DED}" type="presParOf" srcId="{5D96013E-9F09-47F2-AA17-00B2C66C99D4}" destId="{EDFE9564-B0C7-40C7-913A-5786E6F8CA87}" srcOrd="0" destOrd="0" presId="urn:microsoft.com/office/officeart/2005/8/layout/process5"/>
    <dgm:cxn modelId="{81D4F1F3-236B-446B-A9BA-0CC602072406}" type="presParOf" srcId="{5D96013E-9F09-47F2-AA17-00B2C66C99D4}" destId="{06E0E961-C784-4FC0-93B3-79348017E394}" srcOrd="1" destOrd="0" presId="urn:microsoft.com/office/officeart/2005/8/layout/process5"/>
    <dgm:cxn modelId="{7E24AF13-68EC-4CB3-B47E-95C90BFF890C}" type="presParOf" srcId="{06E0E961-C784-4FC0-93B3-79348017E394}" destId="{E9BB244A-B954-47E2-AFE2-290BC8716C70}" srcOrd="0" destOrd="0" presId="urn:microsoft.com/office/officeart/2005/8/layout/process5"/>
    <dgm:cxn modelId="{CAD57B20-0E3C-42FD-9412-EAAFAE479686}" type="presParOf" srcId="{5D96013E-9F09-47F2-AA17-00B2C66C99D4}" destId="{915D200C-C3A2-471C-B1AA-F137A2910580}" srcOrd="2" destOrd="0" presId="urn:microsoft.com/office/officeart/2005/8/layout/process5"/>
    <dgm:cxn modelId="{167D5C0D-11AC-4F4F-AADA-B93B258EFB63}" type="presParOf" srcId="{5D96013E-9F09-47F2-AA17-00B2C66C99D4}" destId="{40DFCF04-90AE-40DA-8B79-FDA03B5C1E01}" srcOrd="3" destOrd="0" presId="urn:microsoft.com/office/officeart/2005/8/layout/process5"/>
    <dgm:cxn modelId="{D4EF2A3A-FC61-4301-9D23-F147BF949CB2}" type="presParOf" srcId="{40DFCF04-90AE-40DA-8B79-FDA03B5C1E01}" destId="{60436082-077F-4B81-825E-A98F7AA66418}" srcOrd="0" destOrd="0" presId="urn:microsoft.com/office/officeart/2005/8/layout/process5"/>
    <dgm:cxn modelId="{B0B88715-1A08-40F0-94EC-7759A1321197}" type="presParOf" srcId="{5D96013E-9F09-47F2-AA17-00B2C66C99D4}" destId="{CBEFB4A9-F10F-430A-BC48-4B14897615EC}" srcOrd="4" destOrd="0" presId="urn:microsoft.com/office/officeart/2005/8/layout/process5"/>
    <dgm:cxn modelId="{91191FCB-D373-41D1-8076-F684CF6125EF}" type="presParOf" srcId="{5D96013E-9F09-47F2-AA17-00B2C66C99D4}" destId="{7BBFEFDB-4E01-4E1A-99E8-9A96AC6D9F73}" srcOrd="5" destOrd="0" presId="urn:microsoft.com/office/officeart/2005/8/layout/process5"/>
    <dgm:cxn modelId="{6536A6F7-1810-47C2-843B-EB8E869E7E20}" type="presParOf" srcId="{7BBFEFDB-4E01-4E1A-99E8-9A96AC6D9F73}" destId="{A7509FDD-9BAC-4F69-8399-1169951BDDEB}" srcOrd="0" destOrd="0" presId="urn:microsoft.com/office/officeart/2005/8/layout/process5"/>
    <dgm:cxn modelId="{837C9E52-2A47-41B4-B70C-2B04BEEDA08B}" type="presParOf" srcId="{5D96013E-9F09-47F2-AA17-00B2C66C99D4}" destId="{5CFF5FA3-3BED-42CD-B232-D6C357C79768}" srcOrd="6" destOrd="0" presId="urn:microsoft.com/office/officeart/2005/8/layout/process5"/>
    <dgm:cxn modelId="{92743A68-8B19-4E6A-A955-C284037E8CE6}" type="presParOf" srcId="{5D96013E-9F09-47F2-AA17-00B2C66C99D4}" destId="{F8BF7C45-7D77-4BDB-A4AF-53912D8115E1}" srcOrd="7" destOrd="0" presId="urn:microsoft.com/office/officeart/2005/8/layout/process5"/>
    <dgm:cxn modelId="{78F993B7-25D6-40E2-AB60-22D26151D261}" type="presParOf" srcId="{F8BF7C45-7D77-4BDB-A4AF-53912D8115E1}" destId="{393E6A52-90FB-44E2-8AFC-CA4C3F1EB020}" srcOrd="0" destOrd="0" presId="urn:microsoft.com/office/officeart/2005/8/layout/process5"/>
    <dgm:cxn modelId="{8586F14F-0803-4E55-A63E-B4BD0CB55535}" type="presParOf" srcId="{5D96013E-9F09-47F2-AA17-00B2C66C99D4}" destId="{2FB9DBE3-AF0B-4A8A-A9B3-6062FEB57A2D}" srcOrd="8" destOrd="0" presId="urn:microsoft.com/office/officeart/2005/8/layout/process5"/>
    <dgm:cxn modelId="{794EEE6A-EF38-446E-8013-A0F69EE32584}" type="presParOf" srcId="{5D96013E-9F09-47F2-AA17-00B2C66C99D4}" destId="{52D27276-4DF5-4044-925F-D85382A3C578}" srcOrd="9" destOrd="0" presId="urn:microsoft.com/office/officeart/2005/8/layout/process5"/>
    <dgm:cxn modelId="{FD3D551C-BBAD-4187-A752-93621EC661B4}" type="presParOf" srcId="{52D27276-4DF5-4044-925F-D85382A3C578}" destId="{647858B7-B1EC-4D92-997D-EE2EA6DAEC14}" srcOrd="0" destOrd="0" presId="urn:microsoft.com/office/officeart/2005/8/layout/process5"/>
    <dgm:cxn modelId="{1D695EDE-5040-46E8-B898-B5BD22600BE4}" type="presParOf" srcId="{5D96013E-9F09-47F2-AA17-00B2C66C99D4}" destId="{BABF71C6-993E-411C-A388-BEC6EE6AC64C}" srcOrd="10" destOrd="0" presId="urn:microsoft.com/office/officeart/2005/8/layout/process5"/>
    <dgm:cxn modelId="{5B364A88-D2E8-49E1-8253-AA5EDD50FC87}" type="presParOf" srcId="{5D96013E-9F09-47F2-AA17-00B2C66C99D4}" destId="{0F527B90-9F5C-4AE8-9FCC-EC3E5A58DCAC}" srcOrd="11" destOrd="0" presId="urn:microsoft.com/office/officeart/2005/8/layout/process5"/>
    <dgm:cxn modelId="{427A86B5-038F-42D1-B143-DA83678F74BC}" type="presParOf" srcId="{0F527B90-9F5C-4AE8-9FCC-EC3E5A58DCAC}" destId="{0DA9ECA3-2AD4-451A-8B3B-73F0DDB08B3D}" srcOrd="0" destOrd="0" presId="urn:microsoft.com/office/officeart/2005/8/layout/process5"/>
    <dgm:cxn modelId="{B6061C75-7BFA-4277-964D-11E71A34B690}" type="presParOf" srcId="{5D96013E-9F09-47F2-AA17-00B2C66C99D4}" destId="{6FECD55E-D05D-4932-B9A9-9E6BAC70899D}" srcOrd="12" destOrd="0" presId="urn:microsoft.com/office/officeart/2005/8/layout/process5"/>
    <dgm:cxn modelId="{325F4AAD-50C6-48A4-85C5-63F6198B5DB1}" type="presParOf" srcId="{5D96013E-9F09-47F2-AA17-00B2C66C99D4}" destId="{B99A30D6-FA5C-4533-B9D3-C83603139E85}" srcOrd="13" destOrd="0" presId="urn:microsoft.com/office/officeart/2005/8/layout/process5"/>
    <dgm:cxn modelId="{4C6816D5-8AD1-4E6D-8D74-C1365427F1F1}" type="presParOf" srcId="{B99A30D6-FA5C-4533-B9D3-C83603139E85}" destId="{C6E73160-6410-432F-9568-5965BBC94BA9}" srcOrd="0" destOrd="0" presId="urn:microsoft.com/office/officeart/2005/8/layout/process5"/>
    <dgm:cxn modelId="{6774B103-26AD-4C9B-9022-941CD55D7216}"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accent1"/>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8C62172C-64BC-4FD3-9749-7A00F8D6D6B0}" type="presOf" srcId="{265A943A-667E-49B2-A3A7-E6FC6EF70903}" destId="{BA1031F1-24F7-456D-911E-75D78FB83006}" srcOrd="0" destOrd="0" presId="urn:microsoft.com/office/officeart/2005/8/layout/process5"/>
    <dgm:cxn modelId="{BC4D24F4-1696-4633-9D9A-3AEF2BE7A5ED}" type="presOf" srcId="{3D586124-090F-4B29-B899-AA77872E413A}" destId="{7BBFEFDB-4E01-4E1A-99E8-9A96AC6D9F73}" srcOrd="0" destOrd="0" presId="urn:microsoft.com/office/officeart/2005/8/layout/process5"/>
    <dgm:cxn modelId="{46ACF014-07BF-40F3-A68A-3D426C2001A0}" type="presOf" srcId="{3F3D4862-0FF8-4C23-B8AC-8B1F94417F4A}" destId="{F8BF7C45-7D77-4BDB-A4AF-53912D8115E1}" srcOrd="0" destOrd="0" presId="urn:microsoft.com/office/officeart/2005/8/layout/process5"/>
    <dgm:cxn modelId="{1E9B93D5-FE07-4D09-BDB9-798B43F3C861}" type="presOf" srcId="{9A84035B-FBEF-4849-8C2A-F7AD942456C1}" destId="{EDFE9564-B0C7-40C7-913A-5786E6F8CA87}"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B4A81AE9-11FA-426C-96C2-C57BB38DF399}" type="presOf" srcId="{E070A56E-ECD0-47A4-A1E6-BE787C30504B}" destId="{E9BB244A-B954-47E2-AFE2-290BC8716C70}" srcOrd="1"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70791C32-C33B-473E-9CBB-409C4006ECCF}" type="presOf" srcId="{3D586124-090F-4B29-B899-AA77872E413A}" destId="{A7509FDD-9BAC-4F69-8399-1169951BDDEB}" srcOrd="1" destOrd="0" presId="urn:microsoft.com/office/officeart/2005/8/layout/process5"/>
    <dgm:cxn modelId="{93630D52-4C5A-425C-9291-8B82D65B3790}" type="presOf" srcId="{072BA757-165F-40A9-B561-47423E51FCA5}" destId="{CBEFB4A9-F10F-430A-BC48-4B14897615EC}"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847C45F7-4D14-4464-A23B-F5313B377CFE}" type="presOf" srcId="{0806012F-72A2-4F80-9AAD-249535CF568B}" destId="{915D200C-C3A2-471C-B1AA-F137A2910580}" srcOrd="0" destOrd="0" presId="urn:microsoft.com/office/officeart/2005/8/layout/process5"/>
    <dgm:cxn modelId="{F57D450A-DD90-4B4D-92A0-231558248841}" type="presOf" srcId="{4FEC684F-B0B0-40A7-AFD5-1769100B0AB2}" destId="{647858B7-B1EC-4D92-997D-EE2EA6DAEC14}" srcOrd="1" destOrd="0" presId="urn:microsoft.com/office/officeart/2005/8/layout/process5"/>
    <dgm:cxn modelId="{4AF5FFDD-BB14-4AEF-B004-3AE30B6CCD31}" type="presOf" srcId="{F2CE2B8D-6331-4B78-838A-542F652DFC76}" destId="{B99A30D6-FA5C-4533-B9D3-C83603139E85}" srcOrd="0" destOrd="0" presId="urn:microsoft.com/office/officeart/2005/8/layout/process5"/>
    <dgm:cxn modelId="{0BFD509F-0BAB-4472-823D-CFE2AF970C2B}" type="presOf" srcId="{E471C277-187C-43D9-AF10-B2FF939FB5E2}" destId="{0DA9ECA3-2AD4-451A-8B3B-73F0DDB08B3D}" srcOrd="1"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823414D3-27CA-413B-BF69-565E14857D70}" type="presOf" srcId="{9E1884E4-9F55-46E8-92E8-6787BBA2ABEC}" destId="{6FECD55E-D05D-4932-B9A9-9E6BAC70899D}" srcOrd="0" destOrd="0" presId="urn:microsoft.com/office/officeart/2005/8/layout/process5"/>
    <dgm:cxn modelId="{15EE86E3-BD81-497B-BEE7-27AF7C7FD01D}" type="presOf" srcId="{3F3D4862-0FF8-4C23-B8AC-8B1F94417F4A}" destId="{393E6A52-90FB-44E2-8AFC-CA4C3F1EB020}" srcOrd="1" destOrd="0" presId="urn:microsoft.com/office/officeart/2005/8/layout/process5"/>
    <dgm:cxn modelId="{01EADD4F-4AAF-4C60-AC4A-C74C49CC2E35}" type="presOf" srcId="{A9084290-9F3B-4BFB-BC5D-CF4931F271E7}" destId="{2FB9DBE3-AF0B-4A8A-A9B3-6062FEB57A2D}" srcOrd="0" destOrd="0" presId="urn:microsoft.com/office/officeart/2005/8/layout/process5"/>
    <dgm:cxn modelId="{98F29BF1-FBF1-4573-893B-8F34F86ED900}" type="presOf" srcId="{292D3E6E-ADC7-49E3-B696-02F8ED9F680F}" destId="{BABF71C6-993E-411C-A388-BEC6EE6AC64C}" srcOrd="0" destOrd="0" presId="urn:microsoft.com/office/officeart/2005/8/layout/process5"/>
    <dgm:cxn modelId="{6BEFCA86-FF0E-405F-AF7D-D913E9FA7FF9}" type="presOf" srcId="{0BADCE0B-B89E-4E0B-A015-B54C85CC7158}" destId="{60436082-077F-4B81-825E-A98F7AA66418}" srcOrd="1" destOrd="0" presId="urn:microsoft.com/office/officeart/2005/8/layout/process5"/>
    <dgm:cxn modelId="{CDDD1674-B73D-497E-ACBC-D23BA4592E7F}" type="presOf" srcId="{4FEC684F-B0B0-40A7-AFD5-1769100B0AB2}" destId="{52D27276-4DF5-4044-925F-D85382A3C578}" srcOrd="0" destOrd="0" presId="urn:microsoft.com/office/officeart/2005/8/layout/process5"/>
    <dgm:cxn modelId="{31758DF4-6D11-4673-8EC4-63A7EE866B90}" type="presOf" srcId="{E471C277-187C-43D9-AF10-B2FF939FB5E2}" destId="{0F527B90-9F5C-4AE8-9FCC-EC3E5A58DCAC}" srcOrd="0"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A9EC8208-CD6D-4005-810E-EED18AC183D4}" type="presOf" srcId="{0BADCE0B-B89E-4E0B-A015-B54C85CC7158}" destId="{40DFCF04-90AE-40DA-8B79-FDA03B5C1E01}" srcOrd="0" destOrd="0" presId="urn:microsoft.com/office/officeart/2005/8/layout/process5"/>
    <dgm:cxn modelId="{A7FB251F-8681-4D5C-A0F1-3BEF50E766E7}" type="presOf" srcId="{F2CE2B8D-6331-4B78-838A-542F652DFC76}" destId="{C6E73160-6410-432F-9568-5965BBC94BA9}" srcOrd="1" destOrd="0" presId="urn:microsoft.com/office/officeart/2005/8/layout/process5"/>
    <dgm:cxn modelId="{CFE0F58B-5E98-4042-8FA8-9273B47FCABB}" type="presOf" srcId="{210B2F68-5B86-4923-B03A-D1823229765B}" destId="{5CFF5FA3-3BED-42CD-B232-D6C357C79768}" srcOrd="0" destOrd="0" presId="urn:microsoft.com/office/officeart/2005/8/layout/process5"/>
    <dgm:cxn modelId="{C836F422-807D-4C63-ACB0-88C9680D92CC}" srcId="{52F3FF00-0861-41F2-8349-0EEAED69A866}" destId="{210B2F68-5B86-4923-B03A-D1823229765B}" srcOrd="3" destOrd="0" parTransId="{66338D0D-0B6B-4083-97CF-A5BCBE618417}" sibTransId="{3F3D4862-0FF8-4C23-B8AC-8B1F94417F4A}"/>
    <dgm:cxn modelId="{FD59C744-6F68-4C91-ABEE-5E9B1460A86F}" type="presOf" srcId="{52F3FF00-0861-41F2-8349-0EEAED69A866}" destId="{5D96013E-9F09-47F2-AA17-00B2C66C99D4}" srcOrd="0" destOrd="0" presId="urn:microsoft.com/office/officeart/2005/8/layout/process5"/>
    <dgm:cxn modelId="{4165FBB8-9220-4FB1-ABCD-0FC8A85AB46F}" type="presOf" srcId="{E070A56E-ECD0-47A4-A1E6-BE787C30504B}" destId="{06E0E961-C784-4FC0-93B3-79348017E394}" srcOrd="0"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EF618F4F-1935-4619-88CE-6E49ED51794A}" type="presParOf" srcId="{5D96013E-9F09-47F2-AA17-00B2C66C99D4}" destId="{EDFE9564-B0C7-40C7-913A-5786E6F8CA87}" srcOrd="0" destOrd="0" presId="urn:microsoft.com/office/officeart/2005/8/layout/process5"/>
    <dgm:cxn modelId="{912C929E-5522-4A72-905C-F9851EC50AAD}" type="presParOf" srcId="{5D96013E-9F09-47F2-AA17-00B2C66C99D4}" destId="{06E0E961-C784-4FC0-93B3-79348017E394}" srcOrd="1" destOrd="0" presId="urn:microsoft.com/office/officeart/2005/8/layout/process5"/>
    <dgm:cxn modelId="{72D8879E-4AD9-46D0-9B82-C305754CB590}" type="presParOf" srcId="{06E0E961-C784-4FC0-93B3-79348017E394}" destId="{E9BB244A-B954-47E2-AFE2-290BC8716C70}" srcOrd="0" destOrd="0" presId="urn:microsoft.com/office/officeart/2005/8/layout/process5"/>
    <dgm:cxn modelId="{58F255CC-56A7-419B-9116-9767B8D17C34}" type="presParOf" srcId="{5D96013E-9F09-47F2-AA17-00B2C66C99D4}" destId="{915D200C-C3A2-471C-B1AA-F137A2910580}" srcOrd="2" destOrd="0" presId="urn:microsoft.com/office/officeart/2005/8/layout/process5"/>
    <dgm:cxn modelId="{C2AA0077-4F05-4DAF-AF03-18A963A379FB}" type="presParOf" srcId="{5D96013E-9F09-47F2-AA17-00B2C66C99D4}" destId="{40DFCF04-90AE-40DA-8B79-FDA03B5C1E01}" srcOrd="3" destOrd="0" presId="urn:microsoft.com/office/officeart/2005/8/layout/process5"/>
    <dgm:cxn modelId="{915AA36A-77B3-483A-B1CD-88D3E7708CD0}" type="presParOf" srcId="{40DFCF04-90AE-40DA-8B79-FDA03B5C1E01}" destId="{60436082-077F-4B81-825E-A98F7AA66418}" srcOrd="0" destOrd="0" presId="urn:microsoft.com/office/officeart/2005/8/layout/process5"/>
    <dgm:cxn modelId="{F56E80E9-13A3-4624-BCDC-95C4D3EF8FC6}" type="presParOf" srcId="{5D96013E-9F09-47F2-AA17-00B2C66C99D4}" destId="{CBEFB4A9-F10F-430A-BC48-4B14897615EC}" srcOrd="4" destOrd="0" presId="urn:microsoft.com/office/officeart/2005/8/layout/process5"/>
    <dgm:cxn modelId="{81D8D3CC-BE01-4282-AD62-91015A5712E5}" type="presParOf" srcId="{5D96013E-9F09-47F2-AA17-00B2C66C99D4}" destId="{7BBFEFDB-4E01-4E1A-99E8-9A96AC6D9F73}" srcOrd="5" destOrd="0" presId="urn:microsoft.com/office/officeart/2005/8/layout/process5"/>
    <dgm:cxn modelId="{3CCC66F9-A650-47F5-B537-25EE7169CE90}" type="presParOf" srcId="{7BBFEFDB-4E01-4E1A-99E8-9A96AC6D9F73}" destId="{A7509FDD-9BAC-4F69-8399-1169951BDDEB}" srcOrd="0" destOrd="0" presId="urn:microsoft.com/office/officeart/2005/8/layout/process5"/>
    <dgm:cxn modelId="{EE1443A0-AAA3-443F-9A0F-F1FA8706174B}" type="presParOf" srcId="{5D96013E-9F09-47F2-AA17-00B2C66C99D4}" destId="{5CFF5FA3-3BED-42CD-B232-D6C357C79768}" srcOrd="6" destOrd="0" presId="urn:microsoft.com/office/officeart/2005/8/layout/process5"/>
    <dgm:cxn modelId="{0C971399-FC51-4D36-8258-A1CE084E6679}" type="presParOf" srcId="{5D96013E-9F09-47F2-AA17-00B2C66C99D4}" destId="{F8BF7C45-7D77-4BDB-A4AF-53912D8115E1}" srcOrd="7" destOrd="0" presId="urn:microsoft.com/office/officeart/2005/8/layout/process5"/>
    <dgm:cxn modelId="{16BAA72E-B38B-40DE-81DA-4FFC4566D65C}" type="presParOf" srcId="{F8BF7C45-7D77-4BDB-A4AF-53912D8115E1}" destId="{393E6A52-90FB-44E2-8AFC-CA4C3F1EB020}" srcOrd="0" destOrd="0" presId="urn:microsoft.com/office/officeart/2005/8/layout/process5"/>
    <dgm:cxn modelId="{394AD2B1-32B8-44EC-A94D-6CD20A8AD944}" type="presParOf" srcId="{5D96013E-9F09-47F2-AA17-00B2C66C99D4}" destId="{2FB9DBE3-AF0B-4A8A-A9B3-6062FEB57A2D}" srcOrd="8" destOrd="0" presId="urn:microsoft.com/office/officeart/2005/8/layout/process5"/>
    <dgm:cxn modelId="{7C869213-CEFA-4979-ABA5-EB04E7DCE98B}" type="presParOf" srcId="{5D96013E-9F09-47F2-AA17-00B2C66C99D4}" destId="{52D27276-4DF5-4044-925F-D85382A3C578}" srcOrd="9" destOrd="0" presId="urn:microsoft.com/office/officeart/2005/8/layout/process5"/>
    <dgm:cxn modelId="{8619E3C7-F96E-411C-AF36-7EB3E0F7789F}" type="presParOf" srcId="{52D27276-4DF5-4044-925F-D85382A3C578}" destId="{647858B7-B1EC-4D92-997D-EE2EA6DAEC14}" srcOrd="0" destOrd="0" presId="urn:microsoft.com/office/officeart/2005/8/layout/process5"/>
    <dgm:cxn modelId="{3B64E442-FFAD-48B3-AA89-7385710DEDF2}" type="presParOf" srcId="{5D96013E-9F09-47F2-AA17-00B2C66C99D4}" destId="{BABF71C6-993E-411C-A388-BEC6EE6AC64C}" srcOrd="10" destOrd="0" presId="urn:microsoft.com/office/officeart/2005/8/layout/process5"/>
    <dgm:cxn modelId="{AFC2D574-2B86-4322-B099-C66E14895E82}" type="presParOf" srcId="{5D96013E-9F09-47F2-AA17-00B2C66C99D4}" destId="{0F527B90-9F5C-4AE8-9FCC-EC3E5A58DCAC}" srcOrd="11" destOrd="0" presId="urn:microsoft.com/office/officeart/2005/8/layout/process5"/>
    <dgm:cxn modelId="{1E35B354-823A-4D43-A7D5-9AE30D11BCB5}" type="presParOf" srcId="{0F527B90-9F5C-4AE8-9FCC-EC3E5A58DCAC}" destId="{0DA9ECA3-2AD4-451A-8B3B-73F0DDB08B3D}" srcOrd="0" destOrd="0" presId="urn:microsoft.com/office/officeart/2005/8/layout/process5"/>
    <dgm:cxn modelId="{D1BC075B-0013-4C3B-B473-A340BC242212}" type="presParOf" srcId="{5D96013E-9F09-47F2-AA17-00B2C66C99D4}" destId="{6FECD55E-D05D-4932-B9A9-9E6BAC70899D}" srcOrd="12" destOrd="0" presId="urn:microsoft.com/office/officeart/2005/8/layout/process5"/>
    <dgm:cxn modelId="{C4152C03-3735-4F34-9756-3315FDC92E4E}" type="presParOf" srcId="{5D96013E-9F09-47F2-AA17-00B2C66C99D4}" destId="{B99A30D6-FA5C-4533-B9D3-C83603139E85}" srcOrd="13" destOrd="0" presId="urn:microsoft.com/office/officeart/2005/8/layout/process5"/>
    <dgm:cxn modelId="{032A40E2-7734-4BA9-94B1-457EFEA81A70}" type="presParOf" srcId="{B99A30D6-FA5C-4533-B9D3-C83603139E85}" destId="{C6E73160-6410-432F-9568-5965BBC94BA9}" srcOrd="0" destOrd="0" presId="urn:microsoft.com/office/officeart/2005/8/layout/process5"/>
    <dgm:cxn modelId="{A86A20FB-EA67-461A-A0C7-260FB089F0A6}"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accent1"/>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1CC4C83A-68BC-41EF-BE8D-58A0E75BE900}" type="presOf" srcId="{52F3FF00-0861-41F2-8349-0EEAED69A866}" destId="{5D96013E-9F09-47F2-AA17-00B2C66C99D4}" srcOrd="0" destOrd="0" presId="urn:microsoft.com/office/officeart/2005/8/layout/process5"/>
    <dgm:cxn modelId="{300267AF-3FC3-4A8C-A1CB-633EAB3F3BCA}" type="presOf" srcId="{210B2F68-5B86-4923-B03A-D1823229765B}" destId="{5CFF5FA3-3BED-42CD-B232-D6C357C79768}"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3B558B5A-FF28-4E7D-8A73-83BBD55C5FE0}" srcId="{52F3FF00-0861-41F2-8349-0EEAED69A866}" destId="{9E1884E4-9F55-46E8-92E8-6787BBA2ABEC}" srcOrd="6" destOrd="0" parTransId="{B4684A57-61EB-4F8C-A507-AFF630A86A37}" sibTransId="{F2CE2B8D-6331-4B78-838A-542F652DFC76}"/>
    <dgm:cxn modelId="{2E9AC044-1A68-4728-B61A-D918EE17657D}" srcId="{52F3FF00-0861-41F2-8349-0EEAED69A866}" destId="{292D3E6E-ADC7-49E3-B696-02F8ED9F680F}" srcOrd="5" destOrd="0" parTransId="{24532A57-72E0-43BB-9C34-C599CADDE378}" sibTransId="{E471C277-187C-43D9-AF10-B2FF939FB5E2}"/>
    <dgm:cxn modelId="{0CF3B99D-5B46-40A5-88D5-885800EDD742}" type="presOf" srcId="{072BA757-165F-40A9-B561-47423E51FCA5}" destId="{CBEFB4A9-F10F-430A-BC48-4B14897615EC}" srcOrd="0" destOrd="0" presId="urn:microsoft.com/office/officeart/2005/8/layout/process5"/>
    <dgm:cxn modelId="{1F2CF611-B849-4EA5-A5DE-44135899437A}" type="presOf" srcId="{4FEC684F-B0B0-40A7-AFD5-1769100B0AB2}" destId="{52D27276-4DF5-4044-925F-D85382A3C578}" srcOrd="0" destOrd="0" presId="urn:microsoft.com/office/officeart/2005/8/layout/process5"/>
    <dgm:cxn modelId="{215BA64D-4892-4F6E-8BF9-832F9DEF2368}" type="presOf" srcId="{0BADCE0B-B89E-4E0B-A015-B54C85CC7158}" destId="{60436082-077F-4B81-825E-A98F7AA66418}" srcOrd="1"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FD3C3CCD-4A82-4F44-800E-207CE2BED077}" type="presOf" srcId="{F2CE2B8D-6331-4B78-838A-542F652DFC76}" destId="{B99A30D6-FA5C-4533-B9D3-C83603139E85}" srcOrd="0" destOrd="0" presId="urn:microsoft.com/office/officeart/2005/8/layout/process5"/>
    <dgm:cxn modelId="{06EE7266-CF20-45EC-B676-4A96FD902A19}" type="presOf" srcId="{9E1884E4-9F55-46E8-92E8-6787BBA2ABEC}" destId="{6FECD55E-D05D-4932-B9A9-9E6BAC70899D}" srcOrd="0" destOrd="0" presId="urn:microsoft.com/office/officeart/2005/8/layout/process5"/>
    <dgm:cxn modelId="{A96C2B37-3C41-4832-AB4C-CAB86B551610}" type="presOf" srcId="{E070A56E-ECD0-47A4-A1E6-BE787C30504B}" destId="{06E0E961-C784-4FC0-93B3-79348017E394}" srcOrd="0" destOrd="0" presId="urn:microsoft.com/office/officeart/2005/8/layout/process5"/>
    <dgm:cxn modelId="{7F340877-5C67-4E28-934E-4DD89E8257CB}" type="presOf" srcId="{E471C277-187C-43D9-AF10-B2FF939FB5E2}" destId="{0F527B90-9F5C-4AE8-9FCC-EC3E5A58DCAC}" srcOrd="0" destOrd="0" presId="urn:microsoft.com/office/officeart/2005/8/layout/process5"/>
    <dgm:cxn modelId="{96B81685-DDAC-4840-8A04-403DA0D56B43}" type="presOf" srcId="{265A943A-667E-49B2-A3A7-E6FC6EF70903}" destId="{BA1031F1-24F7-456D-911E-75D78FB83006}" srcOrd="0" destOrd="0" presId="urn:microsoft.com/office/officeart/2005/8/layout/process5"/>
    <dgm:cxn modelId="{738EC294-1045-4843-9491-FFE4C26284CB}" type="presOf" srcId="{9A84035B-FBEF-4849-8C2A-F7AD942456C1}" destId="{EDFE9564-B0C7-40C7-913A-5786E6F8CA87}" srcOrd="0" destOrd="0" presId="urn:microsoft.com/office/officeart/2005/8/layout/process5"/>
    <dgm:cxn modelId="{AA92E585-9A27-454F-BC22-D60B81117C9F}" type="presOf" srcId="{0BADCE0B-B89E-4E0B-A015-B54C85CC7158}" destId="{40DFCF04-90AE-40DA-8B79-FDA03B5C1E01}" srcOrd="0" destOrd="0" presId="urn:microsoft.com/office/officeart/2005/8/layout/process5"/>
    <dgm:cxn modelId="{1DD6DC2D-943E-4CFF-9C93-D58070614719}" type="presOf" srcId="{F2CE2B8D-6331-4B78-838A-542F652DFC76}" destId="{C6E73160-6410-432F-9568-5965BBC94BA9}" srcOrd="1" destOrd="0" presId="urn:microsoft.com/office/officeart/2005/8/layout/process5"/>
    <dgm:cxn modelId="{551B1708-E46A-41EA-8BCE-387194FF928C}" type="presOf" srcId="{3F3D4862-0FF8-4C23-B8AC-8B1F94417F4A}" destId="{393E6A52-90FB-44E2-8AFC-CA4C3F1EB020}" srcOrd="1" destOrd="0" presId="urn:microsoft.com/office/officeart/2005/8/layout/process5"/>
    <dgm:cxn modelId="{E8C4AA3D-1E37-4B6A-B3EF-E00114EFB6EC}" type="presOf" srcId="{3D586124-090F-4B29-B899-AA77872E413A}" destId="{7BBFEFDB-4E01-4E1A-99E8-9A96AC6D9F73}" srcOrd="0" destOrd="0" presId="urn:microsoft.com/office/officeart/2005/8/layout/process5"/>
    <dgm:cxn modelId="{D5333B81-E815-4F5E-AF1D-CDE3E2FC56FB}" type="presOf" srcId="{0806012F-72A2-4F80-9AAD-249535CF568B}" destId="{915D200C-C3A2-471C-B1AA-F137A2910580}" srcOrd="0" destOrd="0" presId="urn:microsoft.com/office/officeart/2005/8/layout/process5"/>
    <dgm:cxn modelId="{18B02867-9243-4DE0-B7FE-F513AA3CF905}" type="presOf" srcId="{E070A56E-ECD0-47A4-A1E6-BE787C30504B}" destId="{E9BB244A-B954-47E2-AFE2-290BC8716C70}" srcOrd="1" destOrd="0" presId="urn:microsoft.com/office/officeart/2005/8/layout/process5"/>
    <dgm:cxn modelId="{0FB0C389-0666-49CC-AD31-9742A2F49330}" type="presOf" srcId="{E471C277-187C-43D9-AF10-B2FF939FB5E2}" destId="{0DA9ECA3-2AD4-451A-8B3B-73F0DDB08B3D}" srcOrd="1" destOrd="0" presId="urn:microsoft.com/office/officeart/2005/8/layout/process5"/>
    <dgm:cxn modelId="{FE3E3AFB-71DA-4A6A-B93D-3D5B91FF3E7E}" type="presOf" srcId="{292D3E6E-ADC7-49E3-B696-02F8ED9F680F}" destId="{BABF71C6-993E-411C-A388-BEC6EE6AC64C}" srcOrd="0" destOrd="0" presId="urn:microsoft.com/office/officeart/2005/8/layout/process5"/>
    <dgm:cxn modelId="{4DBAC6DD-0B38-48A1-B407-ECB53918B5DF}" type="presOf" srcId="{3F3D4862-0FF8-4C23-B8AC-8B1F94417F4A}" destId="{F8BF7C45-7D77-4BDB-A4AF-53912D8115E1}" srcOrd="0" destOrd="0" presId="urn:microsoft.com/office/officeart/2005/8/layout/process5"/>
    <dgm:cxn modelId="{CDBA0C9E-E13D-4F89-92E4-27F2131D2B59}" type="presOf" srcId="{A9084290-9F3B-4BFB-BC5D-CF4931F271E7}" destId="{2FB9DBE3-AF0B-4A8A-A9B3-6062FEB57A2D}" srcOrd="0"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C836F422-807D-4C63-ACB0-88C9680D92CC}" srcId="{52F3FF00-0861-41F2-8349-0EEAED69A866}" destId="{210B2F68-5B86-4923-B03A-D1823229765B}" srcOrd="3" destOrd="0" parTransId="{66338D0D-0B6B-4083-97CF-A5BCBE618417}" sibTransId="{3F3D4862-0FF8-4C23-B8AC-8B1F94417F4A}"/>
    <dgm:cxn modelId="{2E540580-7616-4603-8492-48F09B42085F}" type="presOf" srcId="{4FEC684F-B0B0-40A7-AFD5-1769100B0AB2}" destId="{647858B7-B1EC-4D92-997D-EE2EA6DAEC14}" srcOrd="1"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0CF6FC9A-B4F7-4CBA-8071-BD1DD53DF49A}" type="presOf" srcId="{3D586124-090F-4B29-B899-AA77872E413A}" destId="{A7509FDD-9BAC-4F69-8399-1169951BDDEB}" srcOrd="1" destOrd="0" presId="urn:microsoft.com/office/officeart/2005/8/layout/process5"/>
    <dgm:cxn modelId="{7FB0611B-C0C9-43B2-A7B6-15D889F8E6F2}" type="presParOf" srcId="{5D96013E-9F09-47F2-AA17-00B2C66C99D4}" destId="{EDFE9564-B0C7-40C7-913A-5786E6F8CA87}" srcOrd="0" destOrd="0" presId="urn:microsoft.com/office/officeart/2005/8/layout/process5"/>
    <dgm:cxn modelId="{BE8BDB09-CFC6-4BC1-975D-3B8FBBB6DF3A}" type="presParOf" srcId="{5D96013E-9F09-47F2-AA17-00B2C66C99D4}" destId="{06E0E961-C784-4FC0-93B3-79348017E394}" srcOrd="1" destOrd="0" presId="urn:microsoft.com/office/officeart/2005/8/layout/process5"/>
    <dgm:cxn modelId="{BFAF442C-95F1-4610-856E-E08C43D15059}" type="presParOf" srcId="{06E0E961-C784-4FC0-93B3-79348017E394}" destId="{E9BB244A-B954-47E2-AFE2-290BC8716C70}" srcOrd="0" destOrd="0" presId="urn:microsoft.com/office/officeart/2005/8/layout/process5"/>
    <dgm:cxn modelId="{908FC29B-0628-4292-A515-949E9AEBACE4}" type="presParOf" srcId="{5D96013E-9F09-47F2-AA17-00B2C66C99D4}" destId="{915D200C-C3A2-471C-B1AA-F137A2910580}" srcOrd="2" destOrd="0" presId="urn:microsoft.com/office/officeart/2005/8/layout/process5"/>
    <dgm:cxn modelId="{82EF2E38-23CD-45AA-A3C7-061A04298AE6}" type="presParOf" srcId="{5D96013E-9F09-47F2-AA17-00B2C66C99D4}" destId="{40DFCF04-90AE-40DA-8B79-FDA03B5C1E01}" srcOrd="3" destOrd="0" presId="urn:microsoft.com/office/officeart/2005/8/layout/process5"/>
    <dgm:cxn modelId="{3CE5F3B3-964E-463C-A01E-1C1FE24120A2}" type="presParOf" srcId="{40DFCF04-90AE-40DA-8B79-FDA03B5C1E01}" destId="{60436082-077F-4B81-825E-A98F7AA66418}" srcOrd="0" destOrd="0" presId="urn:microsoft.com/office/officeart/2005/8/layout/process5"/>
    <dgm:cxn modelId="{C95FE8D0-BED7-4C39-8F43-E6DD89ADD0A6}" type="presParOf" srcId="{5D96013E-9F09-47F2-AA17-00B2C66C99D4}" destId="{CBEFB4A9-F10F-430A-BC48-4B14897615EC}" srcOrd="4" destOrd="0" presId="urn:microsoft.com/office/officeart/2005/8/layout/process5"/>
    <dgm:cxn modelId="{92B5B6B0-C9FC-48AB-B528-654BC000E41A}" type="presParOf" srcId="{5D96013E-9F09-47F2-AA17-00B2C66C99D4}" destId="{7BBFEFDB-4E01-4E1A-99E8-9A96AC6D9F73}" srcOrd="5" destOrd="0" presId="urn:microsoft.com/office/officeart/2005/8/layout/process5"/>
    <dgm:cxn modelId="{4C424C7D-6CA1-4797-ACFD-9797F479E45E}" type="presParOf" srcId="{7BBFEFDB-4E01-4E1A-99E8-9A96AC6D9F73}" destId="{A7509FDD-9BAC-4F69-8399-1169951BDDEB}" srcOrd="0" destOrd="0" presId="urn:microsoft.com/office/officeart/2005/8/layout/process5"/>
    <dgm:cxn modelId="{DBD2AA9D-F2C0-4975-B176-6139666DA355}" type="presParOf" srcId="{5D96013E-9F09-47F2-AA17-00B2C66C99D4}" destId="{5CFF5FA3-3BED-42CD-B232-D6C357C79768}" srcOrd="6" destOrd="0" presId="urn:microsoft.com/office/officeart/2005/8/layout/process5"/>
    <dgm:cxn modelId="{0F4A071D-9C47-4918-8A17-6853B78039A5}" type="presParOf" srcId="{5D96013E-9F09-47F2-AA17-00B2C66C99D4}" destId="{F8BF7C45-7D77-4BDB-A4AF-53912D8115E1}" srcOrd="7" destOrd="0" presId="urn:microsoft.com/office/officeart/2005/8/layout/process5"/>
    <dgm:cxn modelId="{6A87CC59-E253-4AAF-A434-BD2159DE7829}" type="presParOf" srcId="{F8BF7C45-7D77-4BDB-A4AF-53912D8115E1}" destId="{393E6A52-90FB-44E2-8AFC-CA4C3F1EB020}" srcOrd="0" destOrd="0" presId="urn:microsoft.com/office/officeart/2005/8/layout/process5"/>
    <dgm:cxn modelId="{58BAAE54-D3E6-4CEC-A1FC-A66CB4BE461A}" type="presParOf" srcId="{5D96013E-9F09-47F2-AA17-00B2C66C99D4}" destId="{2FB9DBE3-AF0B-4A8A-A9B3-6062FEB57A2D}" srcOrd="8" destOrd="0" presId="urn:microsoft.com/office/officeart/2005/8/layout/process5"/>
    <dgm:cxn modelId="{4A862E9A-08D1-4B9E-85B6-578C9AE295CF}" type="presParOf" srcId="{5D96013E-9F09-47F2-AA17-00B2C66C99D4}" destId="{52D27276-4DF5-4044-925F-D85382A3C578}" srcOrd="9" destOrd="0" presId="urn:microsoft.com/office/officeart/2005/8/layout/process5"/>
    <dgm:cxn modelId="{C89344A3-83CE-4B40-9F6C-96A11961CCC6}" type="presParOf" srcId="{52D27276-4DF5-4044-925F-D85382A3C578}" destId="{647858B7-B1EC-4D92-997D-EE2EA6DAEC14}" srcOrd="0" destOrd="0" presId="urn:microsoft.com/office/officeart/2005/8/layout/process5"/>
    <dgm:cxn modelId="{E492A597-CA43-419A-9220-CF5D926CC1DE}" type="presParOf" srcId="{5D96013E-9F09-47F2-AA17-00B2C66C99D4}" destId="{BABF71C6-993E-411C-A388-BEC6EE6AC64C}" srcOrd="10" destOrd="0" presId="urn:microsoft.com/office/officeart/2005/8/layout/process5"/>
    <dgm:cxn modelId="{77C6B422-D00C-4753-9250-DF173A932D3C}" type="presParOf" srcId="{5D96013E-9F09-47F2-AA17-00B2C66C99D4}" destId="{0F527B90-9F5C-4AE8-9FCC-EC3E5A58DCAC}" srcOrd="11" destOrd="0" presId="urn:microsoft.com/office/officeart/2005/8/layout/process5"/>
    <dgm:cxn modelId="{7ACF672E-6326-4CC8-9930-FFFD82CBBC29}" type="presParOf" srcId="{0F527B90-9F5C-4AE8-9FCC-EC3E5A58DCAC}" destId="{0DA9ECA3-2AD4-451A-8B3B-73F0DDB08B3D}" srcOrd="0" destOrd="0" presId="urn:microsoft.com/office/officeart/2005/8/layout/process5"/>
    <dgm:cxn modelId="{65E319E6-55DE-4B9D-880B-D5B48E1F62DF}" type="presParOf" srcId="{5D96013E-9F09-47F2-AA17-00B2C66C99D4}" destId="{6FECD55E-D05D-4932-B9A9-9E6BAC70899D}" srcOrd="12" destOrd="0" presId="urn:microsoft.com/office/officeart/2005/8/layout/process5"/>
    <dgm:cxn modelId="{F7234C37-3E5C-4E61-A5F2-8B6F6556DA77}" type="presParOf" srcId="{5D96013E-9F09-47F2-AA17-00B2C66C99D4}" destId="{B99A30D6-FA5C-4533-B9D3-C83603139E85}" srcOrd="13" destOrd="0" presId="urn:microsoft.com/office/officeart/2005/8/layout/process5"/>
    <dgm:cxn modelId="{FB59DE82-E0FD-401B-98E3-A113113A8C93}" type="presParOf" srcId="{B99A30D6-FA5C-4533-B9D3-C83603139E85}" destId="{C6E73160-6410-432F-9568-5965BBC94BA9}" srcOrd="0" destOrd="0" presId="urn:microsoft.com/office/officeart/2005/8/layout/process5"/>
    <dgm:cxn modelId="{81B0321E-6053-4BC5-BE6D-8FEF4251B12F}"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accent1"/>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688D28D3-5090-44AE-86EE-462CB69B64C8}" type="presOf" srcId="{E471C277-187C-43D9-AF10-B2FF939FB5E2}" destId="{0DA9ECA3-2AD4-451A-8B3B-73F0DDB08B3D}" srcOrd="1"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74DBF88A-5506-4F07-A010-E68B8F7DFDC0}" type="presOf" srcId="{52F3FF00-0861-41F2-8349-0EEAED69A866}" destId="{5D96013E-9F09-47F2-AA17-00B2C66C99D4}" srcOrd="0" destOrd="0" presId="urn:microsoft.com/office/officeart/2005/8/layout/process5"/>
    <dgm:cxn modelId="{5AF0C31E-DE9E-4BC5-8706-1081D0F9BBB5}" type="presOf" srcId="{3F3D4862-0FF8-4C23-B8AC-8B1F94417F4A}" destId="{F8BF7C45-7D77-4BDB-A4AF-53912D8115E1}" srcOrd="0" destOrd="0" presId="urn:microsoft.com/office/officeart/2005/8/layout/process5"/>
    <dgm:cxn modelId="{3407BAC4-B85B-424A-8959-D856B9022543}" type="presOf" srcId="{210B2F68-5B86-4923-B03A-D1823229765B}" destId="{5CFF5FA3-3BED-42CD-B232-D6C357C79768}" srcOrd="0" destOrd="0" presId="urn:microsoft.com/office/officeart/2005/8/layout/process5"/>
    <dgm:cxn modelId="{E14BE49A-9363-4A00-A0F7-46C33AEC055F}" type="presOf" srcId="{E070A56E-ECD0-47A4-A1E6-BE787C30504B}" destId="{06E0E961-C784-4FC0-93B3-79348017E394}" srcOrd="0" destOrd="0" presId="urn:microsoft.com/office/officeart/2005/8/layout/process5"/>
    <dgm:cxn modelId="{678A42A2-06C0-4247-BA0C-E485D165163F}" type="presOf" srcId="{E070A56E-ECD0-47A4-A1E6-BE787C30504B}" destId="{E9BB244A-B954-47E2-AFE2-290BC8716C70}" srcOrd="1"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9021FB9F-D836-4D7B-9EA0-C8710E70ADDF}" type="presOf" srcId="{E471C277-187C-43D9-AF10-B2FF939FB5E2}" destId="{0F527B90-9F5C-4AE8-9FCC-EC3E5A58DCAC}" srcOrd="0" destOrd="0" presId="urn:microsoft.com/office/officeart/2005/8/layout/process5"/>
    <dgm:cxn modelId="{3EBA0462-1D18-4263-96FB-0DDB7DA41706}" type="presOf" srcId="{0BADCE0B-B89E-4E0B-A015-B54C85CC7158}" destId="{60436082-077F-4B81-825E-A98F7AA66418}" srcOrd="1" destOrd="0" presId="urn:microsoft.com/office/officeart/2005/8/layout/process5"/>
    <dgm:cxn modelId="{5E797997-8BFA-485D-8516-ADE793895B72}" type="presOf" srcId="{0806012F-72A2-4F80-9AAD-249535CF568B}" destId="{915D200C-C3A2-471C-B1AA-F137A2910580}" srcOrd="0" destOrd="0" presId="urn:microsoft.com/office/officeart/2005/8/layout/process5"/>
    <dgm:cxn modelId="{4DAADCD5-0271-4C91-B5AD-0FF39DD91F8D}" type="presOf" srcId="{072BA757-165F-40A9-B561-47423E51FCA5}" destId="{CBEFB4A9-F10F-430A-BC48-4B14897615EC}"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0914E0FB-0292-446A-BAEB-82168AFAD9E7}" type="presOf" srcId="{F2CE2B8D-6331-4B78-838A-542F652DFC76}" destId="{B99A30D6-FA5C-4533-B9D3-C83603139E85}" srcOrd="0"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F51FBFA4-130B-4804-8F3E-69B023104A5A}" type="presOf" srcId="{292D3E6E-ADC7-49E3-B696-02F8ED9F680F}" destId="{BABF71C6-993E-411C-A388-BEC6EE6AC64C}" srcOrd="0" destOrd="0" presId="urn:microsoft.com/office/officeart/2005/8/layout/process5"/>
    <dgm:cxn modelId="{DFE31BEC-D93B-44BC-8C4B-8A3961F4A6DF}" type="presOf" srcId="{3F3D4862-0FF8-4C23-B8AC-8B1F94417F4A}" destId="{393E6A52-90FB-44E2-8AFC-CA4C3F1EB020}" srcOrd="1" destOrd="0" presId="urn:microsoft.com/office/officeart/2005/8/layout/process5"/>
    <dgm:cxn modelId="{BD87D3FE-DD23-4C4E-B780-BB416762779E}" type="presOf" srcId="{3D586124-090F-4B29-B899-AA77872E413A}" destId="{7BBFEFDB-4E01-4E1A-99E8-9A96AC6D9F73}" srcOrd="0" destOrd="0" presId="urn:microsoft.com/office/officeart/2005/8/layout/process5"/>
    <dgm:cxn modelId="{38E68B3C-A0CC-4CF0-AA67-4E957EF7E0DD}" type="presOf" srcId="{265A943A-667E-49B2-A3A7-E6FC6EF70903}" destId="{BA1031F1-24F7-456D-911E-75D78FB83006}" srcOrd="0" destOrd="0" presId="urn:microsoft.com/office/officeart/2005/8/layout/process5"/>
    <dgm:cxn modelId="{0E8390A6-B612-4C88-ACAE-26540BC6D75A}" type="presOf" srcId="{A9084290-9F3B-4BFB-BC5D-CF4931F271E7}" destId="{2FB9DBE3-AF0B-4A8A-A9B3-6062FEB57A2D}" srcOrd="0" destOrd="0" presId="urn:microsoft.com/office/officeart/2005/8/layout/process5"/>
    <dgm:cxn modelId="{4E5CFD80-807E-40EB-B992-3169A7807977}" type="presOf" srcId="{0BADCE0B-B89E-4E0B-A015-B54C85CC7158}" destId="{40DFCF04-90AE-40DA-8B79-FDA03B5C1E01}" srcOrd="0" destOrd="0" presId="urn:microsoft.com/office/officeart/2005/8/layout/process5"/>
    <dgm:cxn modelId="{C3FCFFAF-E7D4-481C-BCAF-E92BDCDA3429}" type="presOf" srcId="{4FEC684F-B0B0-40A7-AFD5-1769100B0AB2}" destId="{52D27276-4DF5-4044-925F-D85382A3C578}" srcOrd="0" destOrd="0" presId="urn:microsoft.com/office/officeart/2005/8/layout/process5"/>
    <dgm:cxn modelId="{BA812857-094F-4F7F-BB04-0498A60792A3}" type="presOf" srcId="{4FEC684F-B0B0-40A7-AFD5-1769100B0AB2}" destId="{647858B7-B1EC-4D92-997D-EE2EA6DAEC14}" srcOrd="1"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B634CF73-ECC3-4141-AD6B-525FFE564F2C}" type="presOf" srcId="{9E1884E4-9F55-46E8-92E8-6787BBA2ABEC}" destId="{6FECD55E-D05D-4932-B9A9-9E6BAC70899D}" srcOrd="0" destOrd="0" presId="urn:microsoft.com/office/officeart/2005/8/layout/process5"/>
    <dgm:cxn modelId="{C836F422-807D-4C63-ACB0-88C9680D92CC}" srcId="{52F3FF00-0861-41F2-8349-0EEAED69A866}" destId="{210B2F68-5B86-4923-B03A-D1823229765B}" srcOrd="3" destOrd="0" parTransId="{66338D0D-0B6B-4083-97CF-A5BCBE618417}" sibTransId="{3F3D4862-0FF8-4C23-B8AC-8B1F94417F4A}"/>
    <dgm:cxn modelId="{25FD0BED-F6EF-477C-BDCD-554D74143D0E}" type="presOf" srcId="{F2CE2B8D-6331-4B78-838A-542F652DFC76}" destId="{C6E73160-6410-432F-9568-5965BBC94BA9}" srcOrd="1" destOrd="0" presId="urn:microsoft.com/office/officeart/2005/8/layout/process5"/>
    <dgm:cxn modelId="{962C9B77-8B44-4945-83C6-40AE54001956}" type="presOf" srcId="{3D586124-090F-4B29-B899-AA77872E413A}" destId="{A7509FDD-9BAC-4F69-8399-1169951BDDEB}" srcOrd="1" destOrd="0" presId="urn:microsoft.com/office/officeart/2005/8/layout/process5"/>
    <dgm:cxn modelId="{ED3FBA91-E2E8-409B-BAA7-E64DF63779B8}" type="presOf" srcId="{9A84035B-FBEF-4849-8C2A-F7AD942456C1}" destId="{EDFE9564-B0C7-40C7-913A-5786E6F8CA87}" srcOrd="0"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14DEF296-4BED-4AB4-ACAC-09B592B55F93}" type="presParOf" srcId="{5D96013E-9F09-47F2-AA17-00B2C66C99D4}" destId="{EDFE9564-B0C7-40C7-913A-5786E6F8CA87}" srcOrd="0" destOrd="0" presId="urn:microsoft.com/office/officeart/2005/8/layout/process5"/>
    <dgm:cxn modelId="{2F674EA1-E687-4060-A37D-1ED8FD29B330}" type="presParOf" srcId="{5D96013E-9F09-47F2-AA17-00B2C66C99D4}" destId="{06E0E961-C784-4FC0-93B3-79348017E394}" srcOrd="1" destOrd="0" presId="urn:microsoft.com/office/officeart/2005/8/layout/process5"/>
    <dgm:cxn modelId="{0FA1928E-384D-473E-9C5C-4DA5FDB779BE}" type="presParOf" srcId="{06E0E961-C784-4FC0-93B3-79348017E394}" destId="{E9BB244A-B954-47E2-AFE2-290BC8716C70}" srcOrd="0" destOrd="0" presId="urn:microsoft.com/office/officeart/2005/8/layout/process5"/>
    <dgm:cxn modelId="{B50142A2-5D1C-4756-8BEB-7D54F24E252C}" type="presParOf" srcId="{5D96013E-9F09-47F2-AA17-00B2C66C99D4}" destId="{915D200C-C3A2-471C-B1AA-F137A2910580}" srcOrd="2" destOrd="0" presId="urn:microsoft.com/office/officeart/2005/8/layout/process5"/>
    <dgm:cxn modelId="{9C90ED14-E010-4BFD-B62E-35C79ABD1F60}" type="presParOf" srcId="{5D96013E-9F09-47F2-AA17-00B2C66C99D4}" destId="{40DFCF04-90AE-40DA-8B79-FDA03B5C1E01}" srcOrd="3" destOrd="0" presId="urn:microsoft.com/office/officeart/2005/8/layout/process5"/>
    <dgm:cxn modelId="{F286E2A2-559F-4450-900E-0F632D4F3BB0}" type="presParOf" srcId="{40DFCF04-90AE-40DA-8B79-FDA03B5C1E01}" destId="{60436082-077F-4B81-825E-A98F7AA66418}" srcOrd="0" destOrd="0" presId="urn:microsoft.com/office/officeart/2005/8/layout/process5"/>
    <dgm:cxn modelId="{E5F05FF3-121E-4E93-BAE6-055481227AB3}" type="presParOf" srcId="{5D96013E-9F09-47F2-AA17-00B2C66C99D4}" destId="{CBEFB4A9-F10F-430A-BC48-4B14897615EC}" srcOrd="4" destOrd="0" presId="urn:microsoft.com/office/officeart/2005/8/layout/process5"/>
    <dgm:cxn modelId="{AA4B08F3-96B1-407A-AC4A-16340244FDDF}" type="presParOf" srcId="{5D96013E-9F09-47F2-AA17-00B2C66C99D4}" destId="{7BBFEFDB-4E01-4E1A-99E8-9A96AC6D9F73}" srcOrd="5" destOrd="0" presId="urn:microsoft.com/office/officeart/2005/8/layout/process5"/>
    <dgm:cxn modelId="{573B666E-9BC8-4DA5-9C86-61880C2A6363}" type="presParOf" srcId="{7BBFEFDB-4E01-4E1A-99E8-9A96AC6D9F73}" destId="{A7509FDD-9BAC-4F69-8399-1169951BDDEB}" srcOrd="0" destOrd="0" presId="urn:microsoft.com/office/officeart/2005/8/layout/process5"/>
    <dgm:cxn modelId="{B31237FB-0B71-49D2-97B0-E97F9AC3C744}" type="presParOf" srcId="{5D96013E-9F09-47F2-AA17-00B2C66C99D4}" destId="{5CFF5FA3-3BED-42CD-B232-D6C357C79768}" srcOrd="6" destOrd="0" presId="urn:microsoft.com/office/officeart/2005/8/layout/process5"/>
    <dgm:cxn modelId="{B4784A03-F99F-41F8-8B69-5E771E7F2186}" type="presParOf" srcId="{5D96013E-9F09-47F2-AA17-00B2C66C99D4}" destId="{F8BF7C45-7D77-4BDB-A4AF-53912D8115E1}" srcOrd="7" destOrd="0" presId="urn:microsoft.com/office/officeart/2005/8/layout/process5"/>
    <dgm:cxn modelId="{E84AFBE8-59AB-4EE4-A5BA-AE8330D57DC2}" type="presParOf" srcId="{F8BF7C45-7D77-4BDB-A4AF-53912D8115E1}" destId="{393E6A52-90FB-44E2-8AFC-CA4C3F1EB020}" srcOrd="0" destOrd="0" presId="urn:microsoft.com/office/officeart/2005/8/layout/process5"/>
    <dgm:cxn modelId="{225B70FC-70B3-47A4-9D4B-78D2BEE2F6E5}" type="presParOf" srcId="{5D96013E-9F09-47F2-AA17-00B2C66C99D4}" destId="{2FB9DBE3-AF0B-4A8A-A9B3-6062FEB57A2D}" srcOrd="8" destOrd="0" presId="urn:microsoft.com/office/officeart/2005/8/layout/process5"/>
    <dgm:cxn modelId="{10F508E1-3A32-4656-9CD0-055962C0A299}" type="presParOf" srcId="{5D96013E-9F09-47F2-AA17-00B2C66C99D4}" destId="{52D27276-4DF5-4044-925F-D85382A3C578}" srcOrd="9" destOrd="0" presId="urn:microsoft.com/office/officeart/2005/8/layout/process5"/>
    <dgm:cxn modelId="{27DA008B-4BBE-4F50-BF24-067A934A079F}" type="presParOf" srcId="{52D27276-4DF5-4044-925F-D85382A3C578}" destId="{647858B7-B1EC-4D92-997D-EE2EA6DAEC14}" srcOrd="0" destOrd="0" presId="urn:microsoft.com/office/officeart/2005/8/layout/process5"/>
    <dgm:cxn modelId="{FCB59DFB-6EEE-4902-821D-C9B7C6FABB5E}" type="presParOf" srcId="{5D96013E-9F09-47F2-AA17-00B2C66C99D4}" destId="{BABF71C6-993E-411C-A388-BEC6EE6AC64C}" srcOrd="10" destOrd="0" presId="urn:microsoft.com/office/officeart/2005/8/layout/process5"/>
    <dgm:cxn modelId="{4853E132-D3E9-4D25-B9DA-DD99F700377D}" type="presParOf" srcId="{5D96013E-9F09-47F2-AA17-00B2C66C99D4}" destId="{0F527B90-9F5C-4AE8-9FCC-EC3E5A58DCAC}" srcOrd="11" destOrd="0" presId="urn:microsoft.com/office/officeart/2005/8/layout/process5"/>
    <dgm:cxn modelId="{503E0212-C202-40B4-B9E8-B8608F4AFEF3}" type="presParOf" srcId="{0F527B90-9F5C-4AE8-9FCC-EC3E5A58DCAC}" destId="{0DA9ECA3-2AD4-451A-8B3B-73F0DDB08B3D}" srcOrd="0" destOrd="0" presId="urn:microsoft.com/office/officeart/2005/8/layout/process5"/>
    <dgm:cxn modelId="{99CA0AAC-E690-4FEB-8C30-B2731A9E2B04}" type="presParOf" srcId="{5D96013E-9F09-47F2-AA17-00B2C66C99D4}" destId="{6FECD55E-D05D-4932-B9A9-9E6BAC70899D}" srcOrd="12" destOrd="0" presId="urn:microsoft.com/office/officeart/2005/8/layout/process5"/>
    <dgm:cxn modelId="{FD44992A-C27F-44F6-92ED-38551F996AFB}" type="presParOf" srcId="{5D96013E-9F09-47F2-AA17-00B2C66C99D4}" destId="{B99A30D6-FA5C-4533-B9D3-C83603139E85}" srcOrd="13" destOrd="0" presId="urn:microsoft.com/office/officeart/2005/8/layout/process5"/>
    <dgm:cxn modelId="{521E1E6E-1FBB-4431-826B-702D0E3B8B29}" type="presParOf" srcId="{B99A30D6-FA5C-4533-B9D3-C83603139E85}" destId="{C6E73160-6410-432F-9568-5965BBC94BA9}" srcOrd="0" destOrd="0" presId="urn:microsoft.com/office/officeart/2005/8/layout/process5"/>
    <dgm:cxn modelId="{B353A840-49E5-44D3-B223-EC940EC6CB27}"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accent1"/>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A1CD1099-00A7-4491-BAFA-6C380186BBB4}" type="presOf" srcId="{4FEC684F-B0B0-40A7-AFD5-1769100B0AB2}" destId="{52D27276-4DF5-4044-925F-D85382A3C578}" srcOrd="0" destOrd="0" presId="urn:microsoft.com/office/officeart/2005/8/layout/process5"/>
    <dgm:cxn modelId="{8E4BADDC-F90D-4D0B-B19C-97AC05CAECFB}" srcId="{52F3FF00-0861-41F2-8349-0EEAED69A866}" destId="{9A84035B-FBEF-4849-8C2A-F7AD942456C1}" srcOrd="0" destOrd="0" parTransId="{A6CC01BE-4589-4BCB-8AAA-1C3B162EC6EB}" sibTransId="{E070A56E-ECD0-47A4-A1E6-BE787C30504B}"/>
    <dgm:cxn modelId="{9613FB7E-7763-41AF-8E53-4382BE819D10}" type="presOf" srcId="{A9084290-9F3B-4BFB-BC5D-CF4931F271E7}" destId="{2FB9DBE3-AF0B-4A8A-A9B3-6062FEB57A2D}" srcOrd="0" destOrd="0" presId="urn:microsoft.com/office/officeart/2005/8/layout/process5"/>
    <dgm:cxn modelId="{A6ACD74A-C342-48D0-AD0C-A8EC574D5230}" type="presOf" srcId="{072BA757-165F-40A9-B561-47423E51FCA5}" destId="{CBEFB4A9-F10F-430A-BC48-4B14897615EC}"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1455475B-3FD9-4780-988E-C8AA2AC5F466}" type="presOf" srcId="{F2CE2B8D-6331-4B78-838A-542F652DFC76}" destId="{C6E73160-6410-432F-9568-5965BBC94BA9}" srcOrd="1"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6516C993-3426-4604-9748-3787117B2B32}" type="presOf" srcId="{E471C277-187C-43D9-AF10-B2FF939FB5E2}" destId="{0F527B90-9F5C-4AE8-9FCC-EC3E5A58DCAC}" srcOrd="0" destOrd="0" presId="urn:microsoft.com/office/officeart/2005/8/layout/process5"/>
    <dgm:cxn modelId="{EBACE135-1B1D-489F-A217-59558BC0AA30}" type="presOf" srcId="{292D3E6E-ADC7-49E3-B696-02F8ED9F680F}" destId="{BABF71C6-993E-411C-A388-BEC6EE6AC64C}" srcOrd="0" destOrd="0" presId="urn:microsoft.com/office/officeart/2005/8/layout/process5"/>
    <dgm:cxn modelId="{431DB7B1-A7A3-4D03-AA07-05C7A2ACCBC8}" type="presOf" srcId="{0BADCE0B-B89E-4E0B-A015-B54C85CC7158}" destId="{60436082-077F-4B81-825E-A98F7AA66418}" srcOrd="1"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87D383CA-E7EB-45EB-94FB-BBE4DE621BBB}" type="presOf" srcId="{0BADCE0B-B89E-4E0B-A015-B54C85CC7158}" destId="{40DFCF04-90AE-40DA-8B79-FDA03B5C1E01}" srcOrd="0"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96B51262-86E6-4230-9651-0BAB9B21088A}" type="presOf" srcId="{E070A56E-ECD0-47A4-A1E6-BE787C30504B}" destId="{E9BB244A-B954-47E2-AFE2-290BC8716C70}" srcOrd="1" destOrd="0" presId="urn:microsoft.com/office/officeart/2005/8/layout/process5"/>
    <dgm:cxn modelId="{C82C0F52-4B13-4AC1-A0E8-73280791B62F}" type="presOf" srcId="{210B2F68-5B86-4923-B03A-D1823229765B}" destId="{5CFF5FA3-3BED-42CD-B232-D6C357C79768}" srcOrd="0" destOrd="0" presId="urn:microsoft.com/office/officeart/2005/8/layout/process5"/>
    <dgm:cxn modelId="{E267FADD-0B85-4BB3-8EB7-D45F890C6EE0}" type="presOf" srcId="{F2CE2B8D-6331-4B78-838A-542F652DFC76}" destId="{B99A30D6-FA5C-4533-B9D3-C83603139E85}" srcOrd="0" destOrd="0" presId="urn:microsoft.com/office/officeart/2005/8/layout/process5"/>
    <dgm:cxn modelId="{48AF6793-6D16-4FD5-81F2-63C9B9814BF4}" type="presOf" srcId="{52F3FF00-0861-41F2-8349-0EEAED69A866}" destId="{5D96013E-9F09-47F2-AA17-00B2C66C99D4}" srcOrd="0" destOrd="0" presId="urn:microsoft.com/office/officeart/2005/8/layout/process5"/>
    <dgm:cxn modelId="{2BC1D1CF-0048-4AE8-AE9F-B719397ACDD2}" type="presOf" srcId="{3D586124-090F-4B29-B899-AA77872E413A}" destId="{7BBFEFDB-4E01-4E1A-99E8-9A96AC6D9F73}" srcOrd="0" destOrd="0" presId="urn:microsoft.com/office/officeart/2005/8/layout/process5"/>
    <dgm:cxn modelId="{DD344F0E-F9F1-4874-9B40-04B85D715AD2}" type="presOf" srcId="{E070A56E-ECD0-47A4-A1E6-BE787C30504B}" destId="{06E0E961-C784-4FC0-93B3-79348017E394}" srcOrd="0" destOrd="0" presId="urn:microsoft.com/office/officeart/2005/8/layout/process5"/>
    <dgm:cxn modelId="{7F6D6E3C-BA2B-444A-91BF-7F7E43C72D9D}" type="presOf" srcId="{4FEC684F-B0B0-40A7-AFD5-1769100B0AB2}" destId="{647858B7-B1EC-4D92-997D-EE2EA6DAEC14}" srcOrd="1" destOrd="0" presId="urn:microsoft.com/office/officeart/2005/8/layout/process5"/>
    <dgm:cxn modelId="{469866F5-B826-4D61-A63C-51644010D0EC}" type="presOf" srcId="{265A943A-667E-49B2-A3A7-E6FC6EF70903}" destId="{BA1031F1-24F7-456D-911E-75D78FB83006}" srcOrd="0" destOrd="0" presId="urn:microsoft.com/office/officeart/2005/8/layout/process5"/>
    <dgm:cxn modelId="{A0ADD5CA-6903-4D50-91BE-28F6A44FF8C2}" type="presOf" srcId="{3F3D4862-0FF8-4C23-B8AC-8B1F94417F4A}" destId="{F8BF7C45-7D77-4BDB-A4AF-53912D8115E1}" srcOrd="0" destOrd="0" presId="urn:microsoft.com/office/officeart/2005/8/layout/process5"/>
    <dgm:cxn modelId="{8826FEEC-DABB-4E33-B63D-AD0019C32DF5}" type="presOf" srcId="{9E1884E4-9F55-46E8-92E8-6787BBA2ABEC}" destId="{6FECD55E-D05D-4932-B9A9-9E6BAC70899D}" srcOrd="0"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C836F422-807D-4C63-ACB0-88C9680D92CC}" srcId="{52F3FF00-0861-41F2-8349-0EEAED69A866}" destId="{210B2F68-5B86-4923-B03A-D1823229765B}" srcOrd="3" destOrd="0" parTransId="{66338D0D-0B6B-4083-97CF-A5BCBE618417}" sibTransId="{3F3D4862-0FF8-4C23-B8AC-8B1F94417F4A}"/>
    <dgm:cxn modelId="{9173B049-FB6F-4E32-9D4C-C9D31D721562}" type="presOf" srcId="{9A84035B-FBEF-4849-8C2A-F7AD942456C1}" destId="{EDFE9564-B0C7-40C7-913A-5786E6F8CA87}" srcOrd="0" destOrd="0" presId="urn:microsoft.com/office/officeart/2005/8/layout/process5"/>
    <dgm:cxn modelId="{87FA1637-F4F0-42BE-922D-F977CB982932}" type="presOf" srcId="{0806012F-72A2-4F80-9AAD-249535CF568B}" destId="{915D200C-C3A2-471C-B1AA-F137A2910580}" srcOrd="0" destOrd="0" presId="urn:microsoft.com/office/officeart/2005/8/layout/process5"/>
    <dgm:cxn modelId="{A81E032C-DE74-40CD-A86F-2145B826E90E}" type="presOf" srcId="{E471C277-187C-43D9-AF10-B2FF939FB5E2}" destId="{0DA9ECA3-2AD4-451A-8B3B-73F0DDB08B3D}" srcOrd="1" destOrd="0" presId="urn:microsoft.com/office/officeart/2005/8/layout/process5"/>
    <dgm:cxn modelId="{E4E66963-7DD3-401B-984D-8D1AE12F37B2}" type="presOf" srcId="{3D586124-090F-4B29-B899-AA77872E413A}" destId="{A7509FDD-9BAC-4F69-8399-1169951BDDEB}" srcOrd="1" destOrd="0" presId="urn:microsoft.com/office/officeart/2005/8/layout/process5"/>
    <dgm:cxn modelId="{8E79761C-FC25-42D0-9CCB-CA4E8754986C}" type="presOf" srcId="{3F3D4862-0FF8-4C23-B8AC-8B1F94417F4A}" destId="{393E6A52-90FB-44E2-8AFC-CA4C3F1EB020}" srcOrd="1"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8D2F18F1-CF7B-4BD9-9CA6-7EE4189450F6}" type="presParOf" srcId="{5D96013E-9F09-47F2-AA17-00B2C66C99D4}" destId="{EDFE9564-B0C7-40C7-913A-5786E6F8CA87}" srcOrd="0" destOrd="0" presId="urn:microsoft.com/office/officeart/2005/8/layout/process5"/>
    <dgm:cxn modelId="{EF349B2F-2E62-4310-A16C-B900FCBB7684}" type="presParOf" srcId="{5D96013E-9F09-47F2-AA17-00B2C66C99D4}" destId="{06E0E961-C784-4FC0-93B3-79348017E394}" srcOrd="1" destOrd="0" presId="urn:microsoft.com/office/officeart/2005/8/layout/process5"/>
    <dgm:cxn modelId="{70D3115E-01E1-46CB-B5AC-A2F5A293007F}" type="presParOf" srcId="{06E0E961-C784-4FC0-93B3-79348017E394}" destId="{E9BB244A-B954-47E2-AFE2-290BC8716C70}" srcOrd="0" destOrd="0" presId="urn:microsoft.com/office/officeart/2005/8/layout/process5"/>
    <dgm:cxn modelId="{4F1DED37-7276-4569-B035-262CCE2F1F40}" type="presParOf" srcId="{5D96013E-9F09-47F2-AA17-00B2C66C99D4}" destId="{915D200C-C3A2-471C-B1AA-F137A2910580}" srcOrd="2" destOrd="0" presId="urn:microsoft.com/office/officeart/2005/8/layout/process5"/>
    <dgm:cxn modelId="{BB5006EB-8F0F-42F4-B255-8CCC364D6906}" type="presParOf" srcId="{5D96013E-9F09-47F2-AA17-00B2C66C99D4}" destId="{40DFCF04-90AE-40DA-8B79-FDA03B5C1E01}" srcOrd="3" destOrd="0" presId="urn:microsoft.com/office/officeart/2005/8/layout/process5"/>
    <dgm:cxn modelId="{F1D516FB-F7D3-46B0-A037-F421A7C05358}" type="presParOf" srcId="{40DFCF04-90AE-40DA-8B79-FDA03B5C1E01}" destId="{60436082-077F-4B81-825E-A98F7AA66418}" srcOrd="0" destOrd="0" presId="urn:microsoft.com/office/officeart/2005/8/layout/process5"/>
    <dgm:cxn modelId="{9580F0EC-846C-49FF-8913-A259DF4B8821}" type="presParOf" srcId="{5D96013E-9F09-47F2-AA17-00B2C66C99D4}" destId="{CBEFB4A9-F10F-430A-BC48-4B14897615EC}" srcOrd="4" destOrd="0" presId="urn:microsoft.com/office/officeart/2005/8/layout/process5"/>
    <dgm:cxn modelId="{E5EDAAB2-8C76-4512-8CF7-755D0044B07A}" type="presParOf" srcId="{5D96013E-9F09-47F2-AA17-00B2C66C99D4}" destId="{7BBFEFDB-4E01-4E1A-99E8-9A96AC6D9F73}" srcOrd="5" destOrd="0" presId="urn:microsoft.com/office/officeart/2005/8/layout/process5"/>
    <dgm:cxn modelId="{8401598A-5689-4472-8A49-9DE54D98D25D}" type="presParOf" srcId="{7BBFEFDB-4E01-4E1A-99E8-9A96AC6D9F73}" destId="{A7509FDD-9BAC-4F69-8399-1169951BDDEB}" srcOrd="0" destOrd="0" presId="urn:microsoft.com/office/officeart/2005/8/layout/process5"/>
    <dgm:cxn modelId="{C6EC311A-A0FE-4BE2-A92C-7A8294B3FB65}" type="presParOf" srcId="{5D96013E-9F09-47F2-AA17-00B2C66C99D4}" destId="{5CFF5FA3-3BED-42CD-B232-D6C357C79768}" srcOrd="6" destOrd="0" presId="urn:microsoft.com/office/officeart/2005/8/layout/process5"/>
    <dgm:cxn modelId="{3034013C-32A9-462D-B6B9-9E52EC9265D3}" type="presParOf" srcId="{5D96013E-9F09-47F2-AA17-00B2C66C99D4}" destId="{F8BF7C45-7D77-4BDB-A4AF-53912D8115E1}" srcOrd="7" destOrd="0" presId="urn:microsoft.com/office/officeart/2005/8/layout/process5"/>
    <dgm:cxn modelId="{AC92075F-D25D-4F9B-BB0C-D7E6C3A1CB68}" type="presParOf" srcId="{F8BF7C45-7D77-4BDB-A4AF-53912D8115E1}" destId="{393E6A52-90FB-44E2-8AFC-CA4C3F1EB020}" srcOrd="0" destOrd="0" presId="urn:microsoft.com/office/officeart/2005/8/layout/process5"/>
    <dgm:cxn modelId="{2006403E-A49F-4BD8-BBE1-3EAF3408A12E}" type="presParOf" srcId="{5D96013E-9F09-47F2-AA17-00B2C66C99D4}" destId="{2FB9DBE3-AF0B-4A8A-A9B3-6062FEB57A2D}" srcOrd="8" destOrd="0" presId="urn:microsoft.com/office/officeart/2005/8/layout/process5"/>
    <dgm:cxn modelId="{36605F27-F0E9-45CD-A523-2F237F6232A1}" type="presParOf" srcId="{5D96013E-9F09-47F2-AA17-00B2C66C99D4}" destId="{52D27276-4DF5-4044-925F-D85382A3C578}" srcOrd="9" destOrd="0" presId="urn:microsoft.com/office/officeart/2005/8/layout/process5"/>
    <dgm:cxn modelId="{F9AD0B0C-8EDC-40A5-9820-EA3E6675815F}" type="presParOf" srcId="{52D27276-4DF5-4044-925F-D85382A3C578}" destId="{647858B7-B1EC-4D92-997D-EE2EA6DAEC14}" srcOrd="0" destOrd="0" presId="urn:microsoft.com/office/officeart/2005/8/layout/process5"/>
    <dgm:cxn modelId="{40466BC0-7F17-4FDE-97F8-76F575E50F93}" type="presParOf" srcId="{5D96013E-9F09-47F2-AA17-00B2C66C99D4}" destId="{BABF71C6-993E-411C-A388-BEC6EE6AC64C}" srcOrd="10" destOrd="0" presId="urn:microsoft.com/office/officeart/2005/8/layout/process5"/>
    <dgm:cxn modelId="{974991A1-13A6-4AD2-B884-510EE31CC1B4}" type="presParOf" srcId="{5D96013E-9F09-47F2-AA17-00B2C66C99D4}" destId="{0F527B90-9F5C-4AE8-9FCC-EC3E5A58DCAC}" srcOrd="11" destOrd="0" presId="urn:microsoft.com/office/officeart/2005/8/layout/process5"/>
    <dgm:cxn modelId="{ECE010E1-57F0-4541-8568-A37A9BE738C8}" type="presParOf" srcId="{0F527B90-9F5C-4AE8-9FCC-EC3E5A58DCAC}" destId="{0DA9ECA3-2AD4-451A-8B3B-73F0DDB08B3D}" srcOrd="0" destOrd="0" presId="urn:microsoft.com/office/officeart/2005/8/layout/process5"/>
    <dgm:cxn modelId="{54325426-EC13-48F3-8A82-2AB964AB4070}" type="presParOf" srcId="{5D96013E-9F09-47F2-AA17-00B2C66C99D4}" destId="{6FECD55E-D05D-4932-B9A9-9E6BAC70899D}" srcOrd="12" destOrd="0" presId="urn:microsoft.com/office/officeart/2005/8/layout/process5"/>
    <dgm:cxn modelId="{A297794A-39AC-45CB-8F14-5DCB284482D0}" type="presParOf" srcId="{5D96013E-9F09-47F2-AA17-00B2C66C99D4}" destId="{B99A30D6-FA5C-4533-B9D3-C83603139E85}" srcOrd="13" destOrd="0" presId="urn:microsoft.com/office/officeart/2005/8/layout/process5"/>
    <dgm:cxn modelId="{F4B38D71-478F-4F2B-A0F7-9C6EAA7D2F65}" type="presParOf" srcId="{B99A30D6-FA5C-4533-B9D3-C83603139E85}" destId="{C6E73160-6410-432F-9568-5965BBC94BA9}" srcOrd="0" destOrd="0" presId="urn:microsoft.com/office/officeart/2005/8/layout/process5"/>
    <dgm:cxn modelId="{93274B6D-DE88-4A0C-AB2A-A0A431252D9E}"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accent1"/>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bg1">
            <a:lumMod val="50000"/>
          </a:schemeClr>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558D43E1-C33F-40B6-B166-21535CA8EB5D}" type="presOf" srcId="{9E1884E4-9F55-46E8-92E8-6787BBA2ABEC}" destId="{6FECD55E-D05D-4932-B9A9-9E6BAC70899D}"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8E4163F9-C316-4DE0-8DA8-D2430F35F67B}" type="presOf" srcId="{072BA757-165F-40A9-B561-47423E51FCA5}" destId="{CBEFB4A9-F10F-430A-BC48-4B14897615EC}" srcOrd="0"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F59A4273-6B4B-4563-8B21-3D6F3DE909AE}" type="presOf" srcId="{F2CE2B8D-6331-4B78-838A-542F652DFC76}" destId="{B99A30D6-FA5C-4533-B9D3-C83603139E85}" srcOrd="0" destOrd="0" presId="urn:microsoft.com/office/officeart/2005/8/layout/process5"/>
    <dgm:cxn modelId="{CE359C12-4442-4738-9A2B-7B23ED7F8111}" type="presOf" srcId="{265A943A-667E-49B2-A3A7-E6FC6EF70903}" destId="{BA1031F1-24F7-456D-911E-75D78FB83006}"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5B5BEE94-F4BC-4FBB-8F6F-D8BC9159D69E}" type="presOf" srcId="{4FEC684F-B0B0-40A7-AFD5-1769100B0AB2}" destId="{52D27276-4DF5-4044-925F-D85382A3C578}" srcOrd="0"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267A3B6D-CADD-42EA-8F64-A210C4939A04}" type="presOf" srcId="{4FEC684F-B0B0-40A7-AFD5-1769100B0AB2}" destId="{647858B7-B1EC-4D92-997D-EE2EA6DAEC14}" srcOrd="1" destOrd="0" presId="urn:microsoft.com/office/officeart/2005/8/layout/process5"/>
    <dgm:cxn modelId="{1155DEB4-15AC-4EE8-A50B-2B685032C905}" type="presOf" srcId="{3F3D4862-0FF8-4C23-B8AC-8B1F94417F4A}" destId="{F8BF7C45-7D77-4BDB-A4AF-53912D8115E1}" srcOrd="0" destOrd="0" presId="urn:microsoft.com/office/officeart/2005/8/layout/process5"/>
    <dgm:cxn modelId="{52AA1103-7750-43A1-B279-F7EE45EFB7F6}" type="presOf" srcId="{3F3D4862-0FF8-4C23-B8AC-8B1F94417F4A}" destId="{393E6A52-90FB-44E2-8AFC-CA4C3F1EB020}" srcOrd="1" destOrd="0" presId="urn:microsoft.com/office/officeart/2005/8/layout/process5"/>
    <dgm:cxn modelId="{9CC528B4-0DD4-4CA8-B49A-0EA928F18EF5}" type="presOf" srcId="{E070A56E-ECD0-47A4-A1E6-BE787C30504B}" destId="{06E0E961-C784-4FC0-93B3-79348017E394}" srcOrd="0" destOrd="0" presId="urn:microsoft.com/office/officeart/2005/8/layout/process5"/>
    <dgm:cxn modelId="{9B1B4B60-27A3-4B55-814F-3D1B2E00520A}" type="presOf" srcId="{210B2F68-5B86-4923-B03A-D1823229765B}" destId="{5CFF5FA3-3BED-42CD-B232-D6C357C79768}" srcOrd="0" destOrd="0" presId="urn:microsoft.com/office/officeart/2005/8/layout/process5"/>
    <dgm:cxn modelId="{414D91F0-E48C-400D-A1A9-BE573E1C9DB5}" type="presOf" srcId="{9A84035B-FBEF-4849-8C2A-F7AD942456C1}" destId="{EDFE9564-B0C7-40C7-913A-5786E6F8CA87}" srcOrd="0" destOrd="0" presId="urn:microsoft.com/office/officeart/2005/8/layout/process5"/>
    <dgm:cxn modelId="{566748EF-DEB1-4072-8A0B-63DD3C712179}" type="presOf" srcId="{A9084290-9F3B-4BFB-BC5D-CF4931F271E7}" destId="{2FB9DBE3-AF0B-4A8A-A9B3-6062FEB57A2D}" srcOrd="0" destOrd="0" presId="urn:microsoft.com/office/officeart/2005/8/layout/process5"/>
    <dgm:cxn modelId="{A31C54F7-EC5C-47C3-BB60-842FC1065D05}" type="presOf" srcId="{52F3FF00-0861-41F2-8349-0EEAED69A866}" destId="{5D96013E-9F09-47F2-AA17-00B2C66C99D4}" srcOrd="0" destOrd="0" presId="urn:microsoft.com/office/officeart/2005/8/layout/process5"/>
    <dgm:cxn modelId="{EC1AA3DD-F580-4581-BFCF-BDF483836B74}" type="presOf" srcId="{292D3E6E-ADC7-49E3-B696-02F8ED9F680F}" destId="{BABF71C6-993E-411C-A388-BEC6EE6AC64C}" srcOrd="0" destOrd="0" presId="urn:microsoft.com/office/officeart/2005/8/layout/process5"/>
    <dgm:cxn modelId="{6FFDFF8D-C7DF-4742-9CB5-9B277C825032}" type="presOf" srcId="{E471C277-187C-43D9-AF10-B2FF939FB5E2}" destId="{0DA9ECA3-2AD4-451A-8B3B-73F0DDB08B3D}" srcOrd="1" destOrd="0" presId="urn:microsoft.com/office/officeart/2005/8/layout/process5"/>
    <dgm:cxn modelId="{89AA8CCF-2928-4E90-9D38-D0C15797B900}" type="presOf" srcId="{0BADCE0B-B89E-4E0B-A015-B54C85CC7158}" destId="{40DFCF04-90AE-40DA-8B79-FDA03B5C1E01}" srcOrd="0" destOrd="0" presId="urn:microsoft.com/office/officeart/2005/8/layout/process5"/>
    <dgm:cxn modelId="{EC7184EB-621D-49C6-83F6-C4AB0C5DAF16}" type="presOf" srcId="{E471C277-187C-43D9-AF10-B2FF939FB5E2}" destId="{0F527B90-9F5C-4AE8-9FCC-EC3E5A58DCAC}" srcOrd="0" destOrd="0" presId="urn:microsoft.com/office/officeart/2005/8/layout/process5"/>
    <dgm:cxn modelId="{6051F266-5DDF-496E-9555-9DAE29E71004}" type="presOf" srcId="{E070A56E-ECD0-47A4-A1E6-BE787C30504B}" destId="{E9BB244A-B954-47E2-AFE2-290BC8716C70}" srcOrd="1"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260FE6CD-6C14-4BC6-B33C-869BE4703BC2}" type="presOf" srcId="{3D586124-090F-4B29-B899-AA77872E413A}" destId="{7BBFEFDB-4E01-4E1A-99E8-9A96AC6D9F73}" srcOrd="0" destOrd="0" presId="urn:microsoft.com/office/officeart/2005/8/layout/process5"/>
    <dgm:cxn modelId="{51EAB746-A739-44D7-854B-841C06E32DBD}" type="presOf" srcId="{0BADCE0B-B89E-4E0B-A015-B54C85CC7158}" destId="{60436082-077F-4B81-825E-A98F7AA66418}" srcOrd="1" destOrd="0" presId="urn:microsoft.com/office/officeart/2005/8/layout/process5"/>
    <dgm:cxn modelId="{C836F422-807D-4C63-ACB0-88C9680D92CC}" srcId="{52F3FF00-0861-41F2-8349-0EEAED69A866}" destId="{210B2F68-5B86-4923-B03A-D1823229765B}" srcOrd="3" destOrd="0" parTransId="{66338D0D-0B6B-4083-97CF-A5BCBE618417}" sibTransId="{3F3D4862-0FF8-4C23-B8AC-8B1F94417F4A}"/>
    <dgm:cxn modelId="{1FEB1C35-6855-4564-97E4-1A63E65F75B4}" type="presOf" srcId="{0806012F-72A2-4F80-9AAD-249535CF568B}" destId="{915D200C-C3A2-471C-B1AA-F137A2910580}" srcOrd="0" destOrd="0" presId="urn:microsoft.com/office/officeart/2005/8/layout/process5"/>
    <dgm:cxn modelId="{FEC99036-13B0-44A6-AC68-447041D5A88A}" type="presOf" srcId="{F2CE2B8D-6331-4B78-838A-542F652DFC76}" destId="{C6E73160-6410-432F-9568-5965BBC94BA9}" srcOrd="1" destOrd="0" presId="urn:microsoft.com/office/officeart/2005/8/layout/process5"/>
    <dgm:cxn modelId="{AD06C6F6-491B-483E-BE22-16575015B18B}" type="presOf" srcId="{3D586124-090F-4B29-B899-AA77872E413A}" destId="{A7509FDD-9BAC-4F69-8399-1169951BDDEB}" srcOrd="1"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D645A8F0-F220-460D-BAB2-F38064422935}" type="presParOf" srcId="{5D96013E-9F09-47F2-AA17-00B2C66C99D4}" destId="{EDFE9564-B0C7-40C7-913A-5786E6F8CA87}" srcOrd="0" destOrd="0" presId="urn:microsoft.com/office/officeart/2005/8/layout/process5"/>
    <dgm:cxn modelId="{25F31A4E-7F5A-44F5-ACEB-D162AEE98037}" type="presParOf" srcId="{5D96013E-9F09-47F2-AA17-00B2C66C99D4}" destId="{06E0E961-C784-4FC0-93B3-79348017E394}" srcOrd="1" destOrd="0" presId="urn:microsoft.com/office/officeart/2005/8/layout/process5"/>
    <dgm:cxn modelId="{74FB364B-8C37-4EAE-B8A3-FB9C863D826A}" type="presParOf" srcId="{06E0E961-C784-4FC0-93B3-79348017E394}" destId="{E9BB244A-B954-47E2-AFE2-290BC8716C70}" srcOrd="0" destOrd="0" presId="urn:microsoft.com/office/officeart/2005/8/layout/process5"/>
    <dgm:cxn modelId="{418E6A18-F1EE-42C7-B5E7-99AC615054AB}" type="presParOf" srcId="{5D96013E-9F09-47F2-AA17-00B2C66C99D4}" destId="{915D200C-C3A2-471C-B1AA-F137A2910580}" srcOrd="2" destOrd="0" presId="urn:microsoft.com/office/officeart/2005/8/layout/process5"/>
    <dgm:cxn modelId="{B8BE48E6-9A15-4262-986A-4EAFDEE42989}" type="presParOf" srcId="{5D96013E-9F09-47F2-AA17-00B2C66C99D4}" destId="{40DFCF04-90AE-40DA-8B79-FDA03B5C1E01}" srcOrd="3" destOrd="0" presId="urn:microsoft.com/office/officeart/2005/8/layout/process5"/>
    <dgm:cxn modelId="{881AB432-6709-4C22-B18B-0CDF261FF999}" type="presParOf" srcId="{40DFCF04-90AE-40DA-8B79-FDA03B5C1E01}" destId="{60436082-077F-4B81-825E-A98F7AA66418}" srcOrd="0" destOrd="0" presId="urn:microsoft.com/office/officeart/2005/8/layout/process5"/>
    <dgm:cxn modelId="{B8BE038D-C90A-4007-9103-B388A25D77DE}" type="presParOf" srcId="{5D96013E-9F09-47F2-AA17-00B2C66C99D4}" destId="{CBEFB4A9-F10F-430A-BC48-4B14897615EC}" srcOrd="4" destOrd="0" presId="urn:microsoft.com/office/officeart/2005/8/layout/process5"/>
    <dgm:cxn modelId="{4BEFDD5D-4FF9-4A1F-A028-6022292FA64B}" type="presParOf" srcId="{5D96013E-9F09-47F2-AA17-00B2C66C99D4}" destId="{7BBFEFDB-4E01-4E1A-99E8-9A96AC6D9F73}" srcOrd="5" destOrd="0" presId="urn:microsoft.com/office/officeart/2005/8/layout/process5"/>
    <dgm:cxn modelId="{55440748-4927-48B6-A884-D4BED88DD937}" type="presParOf" srcId="{7BBFEFDB-4E01-4E1A-99E8-9A96AC6D9F73}" destId="{A7509FDD-9BAC-4F69-8399-1169951BDDEB}" srcOrd="0" destOrd="0" presId="urn:microsoft.com/office/officeart/2005/8/layout/process5"/>
    <dgm:cxn modelId="{A1195D49-994B-47F6-9087-2CAE85601C4C}" type="presParOf" srcId="{5D96013E-9F09-47F2-AA17-00B2C66C99D4}" destId="{5CFF5FA3-3BED-42CD-B232-D6C357C79768}" srcOrd="6" destOrd="0" presId="urn:microsoft.com/office/officeart/2005/8/layout/process5"/>
    <dgm:cxn modelId="{6354813C-BD20-4F56-AB79-C10978F7387C}" type="presParOf" srcId="{5D96013E-9F09-47F2-AA17-00B2C66C99D4}" destId="{F8BF7C45-7D77-4BDB-A4AF-53912D8115E1}" srcOrd="7" destOrd="0" presId="urn:microsoft.com/office/officeart/2005/8/layout/process5"/>
    <dgm:cxn modelId="{153088F5-BE5F-41A8-B290-E50A5FCE8B6E}" type="presParOf" srcId="{F8BF7C45-7D77-4BDB-A4AF-53912D8115E1}" destId="{393E6A52-90FB-44E2-8AFC-CA4C3F1EB020}" srcOrd="0" destOrd="0" presId="urn:microsoft.com/office/officeart/2005/8/layout/process5"/>
    <dgm:cxn modelId="{034E75B5-F97A-4722-BDEC-D35A9B712E9D}" type="presParOf" srcId="{5D96013E-9F09-47F2-AA17-00B2C66C99D4}" destId="{2FB9DBE3-AF0B-4A8A-A9B3-6062FEB57A2D}" srcOrd="8" destOrd="0" presId="urn:microsoft.com/office/officeart/2005/8/layout/process5"/>
    <dgm:cxn modelId="{68C4BDB2-25B2-4B1B-8E1A-C4DF67941633}" type="presParOf" srcId="{5D96013E-9F09-47F2-AA17-00B2C66C99D4}" destId="{52D27276-4DF5-4044-925F-D85382A3C578}" srcOrd="9" destOrd="0" presId="urn:microsoft.com/office/officeart/2005/8/layout/process5"/>
    <dgm:cxn modelId="{75676222-FDB8-4A89-8942-7F263CD00FBE}" type="presParOf" srcId="{52D27276-4DF5-4044-925F-D85382A3C578}" destId="{647858B7-B1EC-4D92-997D-EE2EA6DAEC14}" srcOrd="0" destOrd="0" presId="urn:microsoft.com/office/officeart/2005/8/layout/process5"/>
    <dgm:cxn modelId="{13C09606-E5CF-4127-BCDE-31D9281C5A94}" type="presParOf" srcId="{5D96013E-9F09-47F2-AA17-00B2C66C99D4}" destId="{BABF71C6-993E-411C-A388-BEC6EE6AC64C}" srcOrd="10" destOrd="0" presId="urn:microsoft.com/office/officeart/2005/8/layout/process5"/>
    <dgm:cxn modelId="{1F830F09-8A45-4870-A9C2-A6F0F003B41D}" type="presParOf" srcId="{5D96013E-9F09-47F2-AA17-00B2C66C99D4}" destId="{0F527B90-9F5C-4AE8-9FCC-EC3E5A58DCAC}" srcOrd="11" destOrd="0" presId="urn:microsoft.com/office/officeart/2005/8/layout/process5"/>
    <dgm:cxn modelId="{9C2A259E-E170-40A3-A31D-B3BA6389A506}" type="presParOf" srcId="{0F527B90-9F5C-4AE8-9FCC-EC3E5A58DCAC}" destId="{0DA9ECA3-2AD4-451A-8B3B-73F0DDB08B3D}" srcOrd="0" destOrd="0" presId="urn:microsoft.com/office/officeart/2005/8/layout/process5"/>
    <dgm:cxn modelId="{FF099E71-37D1-4CE8-8F55-F35C3AC2A5E8}" type="presParOf" srcId="{5D96013E-9F09-47F2-AA17-00B2C66C99D4}" destId="{6FECD55E-D05D-4932-B9A9-9E6BAC70899D}" srcOrd="12" destOrd="0" presId="urn:microsoft.com/office/officeart/2005/8/layout/process5"/>
    <dgm:cxn modelId="{8B3CC94E-BA21-4B53-BAD2-6C767B05012F}" type="presParOf" srcId="{5D96013E-9F09-47F2-AA17-00B2C66C99D4}" destId="{B99A30D6-FA5C-4533-B9D3-C83603139E85}" srcOrd="13" destOrd="0" presId="urn:microsoft.com/office/officeart/2005/8/layout/process5"/>
    <dgm:cxn modelId="{AED34C48-B7B6-4E59-B005-5811ADBE8B07}" type="presParOf" srcId="{B99A30D6-FA5C-4533-B9D3-C83603139E85}" destId="{C6E73160-6410-432F-9568-5965BBC94BA9}" srcOrd="0" destOrd="0" presId="urn:microsoft.com/office/officeart/2005/8/layout/process5"/>
    <dgm:cxn modelId="{9EB2EDD3-1CCF-49B1-9F51-A06507C951A0}"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F3FF00-0861-41F2-8349-0EEAED69A866}" type="doc">
      <dgm:prSet loTypeId="urn:microsoft.com/office/officeart/2005/8/layout/process5" loCatId="process" qsTypeId="urn:microsoft.com/office/officeart/2005/8/quickstyle/simple1" qsCatId="simple" csTypeId="urn:microsoft.com/office/officeart/2005/8/colors/accent1_2" csCatId="accent1" phldr="1"/>
      <dgm:spPr/>
    </dgm:pt>
    <dgm:pt modelId="{9A84035B-FBEF-4849-8C2A-F7AD942456C1}">
      <dgm:prSet phldrT="[Text]"/>
      <dgm:spPr>
        <a:solidFill>
          <a:schemeClr val="bg1">
            <a:lumMod val="50000"/>
          </a:schemeClr>
        </a:solidFill>
      </dgm:spPr>
      <dgm:t>
        <a:bodyPr/>
        <a:lstStyle/>
        <a:p>
          <a:r>
            <a:rPr lang="en-US" dirty="0" smtClean="0"/>
            <a:t>Check Production Version of Application</a:t>
          </a:r>
          <a:endParaRPr lang="en-US" dirty="0"/>
        </a:p>
      </dgm:t>
    </dgm:pt>
    <dgm:pt modelId="{A6CC01BE-4589-4BCB-8AAA-1C3B162EC6EB}" type="parTrans" cxnId="{8E4BADDC-F90D-4D0B-B19C-97AC05CAECFB}">
      <dgm:prSet/>
      <dgm:spPr/>
      <dgm:t>
        <a:bodyPr/>
        <a:lstStyle/>
        <a:p>
          <a:endParaRPr lang="en-US"/>
        </a:p>
      </dgm:t>
    </dgm:pt>
    <dgm:pt modelId="{E070A56E-ECD0-47A4-A1E6-BE787C30504B}" type="sibTrans" cxnId="{8E4BADDC-F90D-4D0B-B19C-97AC05CAECFB}">
      <dgm:prSet/>
      <dgm:spPr/>
      <dgm:t>
        <a:bodyPr/>
        <a:lstStyle/>
        <a:p>
          <a:endParaRPr lang="en-US"/>
        </a:p>
      </dgm:t>
    </dgm:pt>
    <dgm:pt modelId="{072BA757-165F-40A9-B561-47423E51FCA5}">
      <dgm:prSet phldrT="[Text]"/>
      <dgm:spPr>
        <a:solidFill>
          <a:schemeClr val="bg1">
            <a:lumMod val="50000"/>
          </a:schemeClr>
        </a:solidFill>
      </dgm:spPr>
      <dgm:t>
        <a:bodyPr/>
        <a:lstStyle/>
        <a:p>
          <a:r>
            <a:rPr lang="en-US" dirty="0" smtClean="0"/>
            <a:t>Checkout Media to Staging Folder</a:t>
          </a:r>
          <a:endParaRPr lang="en-US" dirty="0"/>
        </a:p>
      </dgm:t>
    </dgm:pt>
    <dgm:pt modelId="{E299AAA3-00C7-4659-B187-1CA3FDE263D7}" type="parTrans" cxnId="{CDFA5904-3A05-410D-BB76-85E76F418BB4}">
      <dgm:prSet/>
      <dgm:spPr/>
      <dgm:t>
        <a:bodyPr/>
        <a:lstStyle/>
        <a:p>
          <a:endParaRPr lang="en-US"/>
        </a:p>
      </dgm:t>
    </dgm:pt>
    <dgm:pt modelId="{3D586124-090F-4B29-B899-AA77872E413A}" type="sibTrans" cxnId="{CDFA5904-3A05-410D-BB76-85E76F418BB4}">
      <dgm:prSet/>
      <dgm:spPr/>
      <dgm:t>
        <a:bodyPr/>
        <a:lstStyle/>
        <a:p>
          <a:endParaRPr lang="en-US"/>
        </a:p>
      </dgm:t>
    </dgm:pt>
    <dgm:pt modelId="{210B2F68-5B86-4923-B03A-D1823229765B}">
      <dgm:prSet phldrT="[Text]"/>
      <dgm:spPr>
        <a:solidFill>
          <a:schemeClr val="bg1">
            <a:lumMod val="50000"/>
          </a:schemeClr>
        </a:solidFill>
      </dgm:spPr>
      <dgm:t>
        <a:bodyPr/>
        <a:lstStyle/>
        <a:p>
          <a:r>
            <a:rPr lang="en-US" dirty="0" smtClean="0"/>
            <a:t>Setup Anthill for new version (auto build function)</a:t>
          </a:r>
          <a:endParaRPr lang="en-US" dirty="0"/>
        </a:p>
      </dgm:t>
    </dgm:pt>
    <dgm:pt modelId="{66338D0D-0B6B-4083-97CF-A5BCBE618417}" type="parTrans" cxnId="{C836F422-807D-4C63-ACB0-88C9680D92CC}">
      <dgm:prSet/>
      <dgm:spPr/>
      <dgm:t>
        <a:bodyPr/>
        <a:lstStyle/>
        <a:p>
          <a:endParaRPr lang="en-US"/>
        </a:p>
      </dgm:t>
    </dgm:pt>
    <dgm:pt modelId="{3F3D4862-0FF8-4C23-B8AC-8B1F94417F4A}" type="sibTrans" cxnId="{C836F422-807D-4C63-ACB0-88C9680D92CC}">
      <dgm:prSet/>
      <dgm:spPr/>
      <dgm:t>
        <a:bodyPr/>
        <a:lstStyle/>
        <a:p>
          <a:endParaRPr lang="en-US"/>
        </a:p>
      </dgm:t>
    </dgm:pt>
    <dgm:pt modelId="{A9084290-9F3B-4BFB-BC5D-CF4931F271E7}">
      <dgm:prSet phldrT="[Text]"/>
      <dgm:spPr>
        <a:solidFill>
          <a:schemeClr val="bg1">
            <a:lumMod val="50000"/>
          </a:schemeClr>
        </a:solidFill>
      </dgm:spPr>
      <dgm:t>
        <a:bodyPr/>
        <a:lstStyle/>
        <a:p>
          <a:r>
            <a:rPr lang="en-US" dirty="0" smtClean="0"/>
            <a:t>Checkout application from SVN Repository</a:t>
          </a:r>
          <a:endParaRPr lang="en-US" dirty="0"/>
        </a:p>
      </dgm:t>
    </dgm:pt>
    <dgm:pt modelId="{1486B126-D571-4961-A49A-FB6A6B2D6491}" type="parTrans" cxnId="{70E1DFA8-4855-483E-981F-B805BC60010A}">
      <dgm:prSet/>
      <dgm:spPr/>
      <dgm:t>
        <a:bodyPr/>
        <a:lstStyle/>
        <a:p>
          <a:endParaRPr lang="en-US"/>
        </a:p>
      </dgm:t>
    </dgm:pt>
    <dgm:pt modelId="{4FEC684F-B0B0-40A7-AFD5-1769100B0AB2}" type="sibTrans" cxnId="{70E1DFA8-4855-483E-981F-B805BC60010A}">
      <dgm:prSet/>
      <dgm:spPr/>
      <dgm:t>
        <a:bodyPr/>
        <a:lstStyle/>
        <a:p>
          <a:endParaRPr lang="en-US"/>
        </a:p>
      </dgm:t>
    </dgm:pt>
    <dgm:pt modelId="{0806012F-72A2-4F80-9AAD-249535CF568B}">
      <dgm:prSet phldrT="[Text]"/>
      <dgm:spPr>
        <a:solidFill>
          <a:schemeClr val="bg1">
            <a:lumMod val="50000"/>
          </a:schemeClr>
        </a:solidFill>
      </dgm:spPr>
      <dgm:t>
        <a:bodyPr/>
        <a:lstStyle/>
        <a:p>
          <a:r>
            <a:rPr lang="en-US" dirty="0" smtClean="0"/>
            <a:t>Copy New Version of Application using Deployment Helper</a:t>
          </a:r>
          <a:endParaRPr lang="en-US" dirty="0"/>
        </a:p>
      </dgm:t>
    </dgm:pt>
    <dgm:pt modelId="{42794F92-5595-4B72-93D8-1C96B93707DA}" type="parTrans" cxnId="{01FFFC2E-2DA3-4C35-8CEF-C124D1E3DDE1}">
      <dgm:prSet/>
      <dgm:spPr/>
      <dgm:t>
        <a:bodyPr/>
        <a:lstStyle/>
        <a:p>
          <a:endParaRPr lang="en-US"/>
        </a:p>
      </dgm:t>
    </dgm:pt>
    <dgm:pt modelId="{0BADCE0B-B89E-4E0B-A015-B54C85CC7158}" type="sibTrans" cxnId="{01FFFC2E-2DA3-4C35-8CEF-C124D1E3DDE1}">
      <dgm:prSet/>
      <dgm:spPr/>
      <dgm:t>
        <a:bodyPr/>
        <a:lstStyle/>
        <a:p>
          <a:endParaRPr lang="en-US"/>
        </a:p>
      </dgm:t>
    </dgm:pt>
    <dgm:pt modelId="{292D3E6E-ADC7-49E3-B696-02F8ED9F680F}">
      <dgm:prSet phldrT="[Text]"/>
      <dgm:spPr>
        <a:solidFill>
          <a:schemeClr val="bg1">
            <a:lumMod val="50000"/>
          </a:schemeClr>
        </a:solidFill>
      </dgm:spPr>
      <dgm:t>
        <a:bodyPr/>
        <a:lstStyle/>
        <a:p>
          <a:r>
            <a:rPr lang="en-US" dirty="0" smtClean="0"/>
            <a:t>Apply the Changes in Call Studio  /Wav Files /Grammar Files</a:t>
          </a:r>
          <a:endParaRPr lang="en-US" dirty="0"/>
        </a:p>
      </dgm:t>
    </dgm:pt>
    <dgm:pt modelId="{24532A57-72E0-43BB-9C34-C599CADDE378}" type="parTrans" cxnId="{2E9AC044-1A68-4728-B61A-D918EE17657D}">
      <dgm:prSet/>
      <dgm:spPr/>
      <dgm:t>
        <a:bodyPr/>
        <a:lstStyle/>
        <a:p>
          <a:endParaRPr lang="en-US"/>
        </a:p>
      </dgm:t>
    </dgm:pt>
    <dgm:pt modelId="{E471C277-187C-43D9-AF10-B2FF939FB5E2}" type="sibTrans" cxnId="{2E9AC044-1A68-4728-B61A-D918EE17657D}">
      <dgm:prSet/>
      <dgm:spPr/>
      <dgm:t>
        <a:bodyPr/>
        <a:lstStyle/>
        <a:p>
          <a:endParaRPr lang="en-US"/>
        </a:p>
      </dgm:t>
    </dgm:pt>
    <dgm:pt modelId="{9E1884E4-9F55-46E8-92E8-6787BBA2ABEC}">
      <dgm:prSet phldrT="[Text]"/>
      <dgm:spPr>
        <a:solidFill>
          <a:schemeClr val="accent1"/>
        </a:solidFill>
      </dgm:spPr>
      <dgm:t>
        <a:bodyPr/>
        <a:lstStyle/>
        <a:p>
          <a:r>
            <a:rPr lang="en-US" dirty="0" smtClean="0"/>
            <a:t>Commit changes made in Call Studio</a:t>
          </a:r>
          <a:endParaRPr lang="en-US" dirty="0"/>
        </a:p>
      </dgm:t>
    </dgm:pt>
    <dgm:pt modelId="{B4684A57-61EB-4F8C-A507-AFF630A86A37}" type="parTrans" cxnId="{3B558B5A-FF28-4E7D-8A73-83BBD55C5FE0}">
      <dgm:prSet/>
      <dgm:spPr/>
      <dgm:t>
        <a:bodyPr/>
        <a:lstStyle/>
        <a:p>
          <a:endParaRPr lang="en-US"/>
        </a:p>
      </dgm:t>
    </dgm:pt>
    <dgm:pt modelId="{F2CE2B8D-6331-4B78-838A-542F652DFC76}" type="sibTrans" cxnId="{3B558B5A-FF28-4E7D-8A73-83BBD55C5FE0}">
      <dgm:prSet/>
      <dgm:spPr/>
      <dgm:t>
        <a:bodyPr/>
        <a:lstStyle/>
        <a:p>
          <a:endParaRPr lang="en-US"/>
        </a:p>
      </dgm:t>
    </dgm:pt>
    <dgm:pt modelId="{265A943A-667E-49B2-A3A7-E6FC6EF70903}">
      <dgm:prSet phldrT="[Text]"/>
      <dgm:spPr>
        <a:solidFill>
          <a:schemeClr val="bg1">
            <a:lumMod val="50000"/>
          </a:schemeClr>
        </a:solidFill>
      </dgm:spPr>
      <dgm:t>
        <a:bodyPr/>
        <a:lstStyle/>
        <a:p>
          <a:r>
            <a:rPr lang="en-US" dirty="0" smtClean="0"/>
            <a:t>Wait for Build Notification Email</a:t>
          </a:r>
          <a:endParaRPr lang="en-US" dirty="0"/>
        </a:p>
      </dgm:t>
    </dgm:pt>
    <dgm:pt modelId="{EC46A36E-73EE-4822-B93B-9F62A42B5D30}" type="parTrans" cxnId="{08EB48DB-C9B0-4B73-8549-BC541100BD6E}">
      <dgm:prSet/>
      <dgm:spPr/>
      <dgm:t>
        <a:bodyPr/>
        <a:lstStyle/>
        <a:p>
          <a:endParaRPr lang="en-US"/>
        </a:p>
      </dgm:t>
    </dgm:pt>
    <dgm:pt modelId="{64CC55B8-50B7-44B1-9D0B-9BBCE7D6FA74}" type="sibTrans" cxnId="{08EB48DB-C9B0-4B73-8549-BC541100BD6E}">
      <dgm:prSet/>
      <dgm:spPr/>
      <dgm:t>
        <a:bodyPr/>
        <a:lstStyle/>
        <a:p>
          <a:endParaRPr lang="en-US"/>
        </a:p>
      </dgm:t>
    </dgm:pt>
    <dgm:pt modelId="{5D96013E-9F09-47F2-AA17-00B2C66C99D4}" type="pres">
      <dgm:prSet presAssocID="{52F3FF00-0861-41F2-8349-0EEAED69A866}" presName="diagram" presStyleCnt="0">
        <dgm:presLayoutVars>
          <dgm:dir/>
          <dgm:resizeHandles val="exact"/>
        </dgm:presLayoutVars>
      </dgm:prSet>
      <dgm:spPr/>
    </dgm:pt>
    <dgm:pt modelId="{EDFE9564-B0C7-40C7-913A-5786E6F8CA87}" type="pres">
      <dgm:prSet presAssocID="{9A84035B-FBEF-4849-8C2A-F7AD942456C1}" presName="node" presStyleLbl="node1" presStyleIdx="0" presStyleCnt="8">
        <dgm:presLayoutVars>
          <dgm:bulletEnabled val="1"/>
        </dgm:presLayoutVars>
      </dgm:prSet>
      <dgm:spPr/>
      <dgm:t>
        <a:bodyPr/>
        <a:lstStyle/>
        <a:p>
          <a:endParaRPr lang="en-US"/>
        </a:p>
      </dgm:t>
    </dgm:pt>
    <dgm:pt modelId="{06E0E961-C784-4FC0-93B3-79348017E394}" type="pres">
      <dgm:prSet presAssocID="{E070A56E-ECD0-47A4-A1E6-BE787C30504B}" presName="sibTrans" presStyleLbl="sibTrans2D1" presStyleIdx="0" presStyleCnt="7"/>
      <dgm:spPr/>
      <dgm:t>
        <a:bodyPr/>
        <a:lstStyle/>
        <a:p>
          <a:endParaRPr lang="en-US"/>
        </a:p>
      </dgm:t>
    </dgm:pt>
    <dgm:pt modelId="{E9BB244A-B954-47E2-AFE2-290BC8716C70}" type="pres">
      <dgm:prSet presAssocID="{E070A56E-ECD0-47A4-A1E6-BE787C30504B}" presName="connectorText" presStyleLbl="sibTrans2D1" presStyleIdx="0" presStyleCnt="7"/>
      <dgm:spPr/>
      <dgm:t>
        <a:bodyPr/>
        <a:lstStyle/>
        <a:p>
          <a:endParaRPr lang="en-US"/>
        </a:p>
      </dgm:t>
    </dgm:pt>
    <dgm:pt modelId="{915D200C-C3A2-471C-B1AA-F137A2910580}" type="pres">
      <dgm:prSet presAssocID="{0806012F-72A2-4F80-9AAD-249535CF568B}" presName="node" presStyleLbl="node1" presStyleIdx="1" presStyleCnt="8">
        <dgm:presLayoutVars>
          <dgm:bulletEnabled val="1"/>
        </dgm:presLayoutVars>
      </dgm:prSet>
      <dgm:spPr/>
      <dgm:t>
        <a:bodyPr/>
        <a:lstStyle/>
        <a:p>
          <a:endParaRPr lang="en-US"/>
        </a:p>
      </dgm:t>
    </dgm:pt>
    <dgm:pt modelId="{40DFCF04-90AE-40DA-8B79-FDA03B5C1E01}" type="pres">
      <dgm:prSet presAssocID="{0BADCE0B-B89E-4E0B-A015-B54C85CC7158}" presName="sibTrans" presStyleLbl="sibTrans2D1" presStyleIdx="1" presStyleCnt="7"/>
      <dgm:spPr/>
      <dgm:t>
        <a:bodyPr/>
        <a:lstStyle/>
        <a:p>
          <a:endParaRPr lang="en-US"/>
        </a:p>
      </dgm:t>
    </dgm:pt>
    <dgm:pt modelId="{60436082-077F-4B81-825E-A98F7AA66418}" type="pres">
      <dgm:prSet presAssocID="{0BADCE0B-B89E-4E0B-A015-B54C85CC7158}" presName="connectorText" presStyleLbl="sibTrans2D1" presStyleIdx="1" presStyleCnt="7"/>
      <dgm:spPr/>
      <dgm:t>
        <a:bodyPr/>
        <a:lstStyle/>
        <a:p>
          <a:endParaRPr lang="en-US"/>
        </a:p>
      </dgm:t>
    </dgm:pt>
    <dgm:pt modelId="{CBEFB4A9-F10F-430A-BC48-4B14897615EC}" type="pres">
      <dgm:prSet presAssocID="{072BA757-165F-40A9-B561-47423E51FCA5}" presName="node" presStyleLbl="node1" presStyleIdx="2" presStyleCnt="8">
        <dgm:presLayoutVars>
          <dgm:bulletEnabled val="1"/>
        </dgm:presLayoutVars>
      </dgm:prSet>
      <dgm:spPr/>
      <dgm:t>
        <a:bodyPr/>
        <a:lstStyle/>
        <a:p>
          <a:endParaRPr lang="en-US"/>
        </a:p>
      </dgm:t>
    </dgm:pt>
    <dgm:pt modelId="{7BBFEFDB-4E01-4E1A-99E8-9A96AC6D9F73}" type="pres">
      <dgm:prSet presAssocID="{3D586124-090F-4B29-B899-AA77872E413A}" presName="sibTrans" presStyleLbl="sibTrans2D1" presStyleIdx="2" presStyleCnt="7"/>
      <dgm:spPr/>
      <dgm:t>
        <a:bodyPr/>
        <a:lstStyle/>
        <a:p>
          <a:endParaRPr lang="en-US"/>
        </a:p>
      </dgm:t>
    </dgm:pt>
    <dgm:pt modelId="{A7509FDD-9BAC-4F69-8399-1169951BDDEB}" type="pres">
      <dgm:prSet presAssocID="{3D586124-090F-4B29-B899-AA77872E413A}" presName="connectorText" presStyleLbl="sibTrans2D1" presStyleIdx="2" presStyleCnt="7"/>
      <dgm:spPr/>
      <dgm:t>
        <a:bodyPr/>
        <a:lstStyle/>
        <a:p>
          <a:endParaRPr lang="en-US"/>
        </a:p>
      </dgm:t>
    </dgm:pt>
    <dgm:pt modelId="{5CFF5FA3-3BED-42CD-B232-D6C357C79768}" type="pres">
      <dgm:prSet presAssocID="{210B2F68-5B86-4923-B03A-D1823229765B}" presName="node" presStyleLbl="node1" presStyleIdx="3" presStyleCnt="8">
        <dgm:presLayoutVars>
          <dgm:bulletEnabled val="1"/>
        </dgm:presLayoutVars>
      </dgm:prSet>
      <dgm:spPr/>
      <dgm:t>
        <a:bodyPr/>
        <a:lstStyle/>
        <a:p>
          <a:endParaRPr lang="en-US"/>
        </a:p>
      </dgm:t>
    </dgm:pt>
    <dgm:pt modelId="{F8BF7C45-7D77-4BDB-A4AF-53912D8115E1}" type="pres">
      <dgm:prSet presAssocID="{3F3D4862-0FF8-4C23-B8AC-8B1F94417F4A}" presName="sibTrans" presStyleLbl="sibTrans2D1" presStyleIdx="3" presStyleCnt="7"/>
      <dgm:spPr/>
      <dgm:t>
        <a:bodyPr/>
        <a:lstStyle/>
        <a:p>
          <a:endParaRPr lang="en-US"/>
        </a:p>
      </dgm:t>
    </dgm:pt>
    <dgm:pt modelId="{393E6A52-90FB-44E2-8AFC-CA4C3F1EB020}" type="pres">
      <dgm:prSet presAssocID="{3F3D4862-0FF8-4C23-B8AC-8B1F94417F4A}" presName="connectorText" presStyleLbl="sibTrans2D1" presStyleIdx="3" presStyleCnt="7"/>
      <dgm:spPr/>
      <dgm:t>
        <a:bodyPr/>
        <a:lstStyle/>
        <a:p>
          <a:endParaRPr lang="en-US"/>
        </a:p>
      </dgm:t>
    </dgm:pt>
    <dgm:pt modelId="{2FB9DBE3-AF0B-4A8A-A9B3-6062FEB57A2D}" type="pres">
      <dgm:prSet presAssocID="{A9084290-9F3B-4BFB-BC5D-CF4931F271E7}" presName="node" presStyleLbl="node1" presStyleIdx="4" presStyleCnt="8">
        <dgm:presLayoutVars>
          <dgm:bulletEnabled val="1"/>
        </dgm:presLayoutVars>
      </dgm:prSet>
      <dgm:spPr/>
      <dgm:t>
        <a:bodyPr/>
        <a:lstStyle/>
        <a:p>
          <a:endParaRPr lang="en-US"/>
        </a:p>
      </dgm:t>
    </dgm:pt>
    <dgm:pt modelId="{52D27276-4DF5-4044-925F-D85382A3C578}" type="pres">
      <dgm:prSet presAssocID="{4FEC684F-B0B0-40A7-AFD5-1769100B0AB2}" presName="sibTrans" presStyleLbl="sibTrans2D1" presStyleIdx="4" presStyleCnt="7"/>
      <dgm:spPr/>
      <dgm:t>
        <a:bodyPr/>
        <a:lstStyle/>
        <a:p>
          <a:endParaRPr lang="en-US"/>
        </a:p>
      </dgm:t>
    </dgm:pt>
    <dgm:pt modelId="{647858B7-B1EC-4D92-997D-EE2EA6DAEC14}" type="pres">
      <dgm:prSet presAssocID="{4FEC684F-B0B0-40A7-AFD5-1769100B0AB2}" presName="connectorText" presStyleLbl="sibTrans2D1" presStyleIdx="4" presStyleCnt="7"/>
      <dgm:spPr/>
      <dgm:t>
        <a:bodyPr/>
        <a:lstStyle/>
        <a:p>
          <a:endParaRPr lang="en-US"/>
        </a:p>
      </dgm:t>
    </dgm:pt>
    <dgm:pt modelId="{BABF71C6-993E-411C-A388-BEC6EE6AC64C}" type="pres">
      <dgm:prSet presAssocID="{292D3E6E-ADC7-49E3-B696-02F8ED9F680F}" presName="node" presStyleLbl="node1" presStyleIdx="5" presStyleCnt="8">
        <dgm:presLayoutVars>
          <dgm:bulletEnabled val="1"/>
        </dgm:presLayoutVars>
      </dgm:prSet>
      <dgm:spPr/>
      <dgm:t>
        <a:bodyPr/>
        <a:lstStyle/>
        <a:p>
          <a:endParaRPr lang="en-US"/>
        </a:p>
      </dgm:t>
    </dgm:pt>
    <dgm:pt modelId="{0F527B90-9F5C-4AE8-9FCC-EC3E5A58DCAC}" type="pres">
      <dgm:prSet presAssocID="{E471C277-187C-43D9-AF10-B2FF939FB5E2}" presName="sibTrans" presStyleLbl="sibTrans2D1" presStyleIdx="5" presStyleCnt="7"/>
      <dgm:spPr/>
      <dgm:t>
        <a:bodyPr/>
        <a:lstStyle/>
        <a:p>
          <a:endParaRPr lang="en-US"/>
        </a:p>
      </dgm:t>
    </dgm:pt>
    <dgm:pt modelId="{0DA9ECA3-2AD4-451A-8B3B-73F0DDB08B3D}" type="pres">
      <dgm:prSet presAssocID="{E471C277-187C-43D9-AF10-B2FF939FB5E2}" presName="connectorText" presStyleLbl="sibTrans2D1" presStyleIdx="5" presStyleCnt="7"/>
      <dgm:spPr/>
      <dgm:t>
        <a:bodyPr/>
        <a:lstStyle/>
        <a:p>
          <a:endParaRPr lang="en-US"/>
        </a:p>
      </dgm:t>
    </dgm:pt>
    <dgm:pt modelId="{6FECD55E-D05D-4932-B9A9-9E6BAC70899D}" type="pres">
      <dgm:prSet presAssocID="{9E1884E4-9F55-46E8-92E8-6787BBA2ABEC}" presName="node" presStyleLbl="node1" presStyleIdx="6" presStyleCnt="8">
        <dgm:presLayoutVars>
          <dgm:bulletEnabled val="1"/>
        </dgm:presLayoutVars>
      </dgm:prSet>
      <dgm:spPr/>
      <dgm:t>
        <a:bodyPr/>
        <a:lstStyle/>
        <a:p>
          <a:endParaRPr lang="en-US"/>
        </a:p>
      </dgm:t>
    </dgm:pt>
    <dgm:pt modelId="{B99A30D6-FA5C-4533-B9D3-C83603139E85}" type="pres">
      <dgm:prSet presAssocID="{F2CE2B8D-6331-4B78-838A-542F652DFC76}" presName="sibTrans" presStyleLbl="sibTrans2D1" presStyleIdx="6" presStyleCnt="7"/>
      <dgm:spPr/>
      <dgm:t>
        <a:bodyPr/>
        <a:lstStyle/>
        <a:p>
          <a:endParaRPr lang="en-US"/>
        </a:p>
      </dgm:t>
    </dgm:pt>
    <dgm:pt modelId="{C6E73160-6410-432F-9568-5965BBC94BA9}" type="pres">
      <dgm:prSet presAssocID="{F2CE2B8D-6331-4B78-838A-542F652DFC76}" presName="connectorText" presStyleLbl="sibTrans2D1" presStyleIdx="6" presStyleCnt="7"/>
      <dgm:spPr/>
      <dgm:t>
        <a:bodyPr/>
        <a:lstStyle/>
        <a:p>
          <a:endParaRPr lang="en-US"/>
        </a:p>
      </dgm:t>
    </dgm:pt>
    <dgm:pt modelId="{BA1031F1-24F7-456D-911E-75D78FB83006}" type="pres">
      <dgm:prSet presAssocID="{265A943A-667E-49B2-A3A7-E6FC6EF70903}" presName="node" presStyleLbl="node1" presStyleIdx="7" presStyleCnt="8">
        <dgm:presLayoutVars>
          <dgm:bulletEnabled val="1"/>
        </dgm:presLayoutVars>
      </dgm:prSet>
      <dgm:spPr/>
      <dgm:t>
        <a:bodyPr/>
        <a:lstStyle/>
        <a:p>
          <a:endParaRPr lang="en-US"/>
        </a:p>
      </dgm:t>
    </dgm:pt>
  </dgm:ptLst>
  <dgm:cxnLst>
    <dgm:cxn modelId="{8E4BADDC-F90D-4D0B-B19C-97AC05CAECFB}" srcId="{52F3FF00-0861-41F2-8349-0EEAED69A866}" destId="{9A84035B-FBEF-4849-8C2A-F7AD942456C1}" srcOrd="0" destOrd="0" parTransId="{A6CC01BE-4589-4BCB-8AAA-1C3B162EC6EB}" sibTransId="{E070A56E-ECD0-47A4-A1E6-BE787C30504B}"/>
    <dgm:cxn modelId="{11187486-AB85-4941-B8B6-57DEFE3B75FB}" type="presOf" srcId="{3F3D4862-0FF8-4C23-B8AC-8B1F94417F4A}" destId="{393E6A52-90FB-44E2-8AFC-CA4C3F1EB020}" srcOrd="1" destOrd="0" presId="urn:microsoft.com/office/officeart/2005/8/layout/process5"/>
    <dgm:cxn modelId="{9BBBA4E9-90C4-4A79-9DD7-24A76481867D}" type="presOf" srcId="{9A84035B-FBEF-4849-8C2A-F7AD942456C1}" destId="{EDFE9564-B0C7-40C7-913A-5786E6F8CA87}" srcOrd="0" destOrd="0" presId="urn:microsoft.com/office/officeart/2005/8/layout/process5"/>
    <dgm:cxn modelId="{9303F9DE-A8DD-414F-893C-196506A88F8B}" type="presOf" srcId="{0BADCE0B-B89E-4E0B-A015-B54C85CC7158}" destId="{40DFCF04-90AE-40DA-8B79-FDA03B5C1E01}" srcOrd="0" destOrd="0" presId="urn:microsoft.com/office/officeart/2005/8/layout/process5"/>
    <dgm:cxn modelId="{08EB48DB-C9B0-4B73-8549-BC541100BD6E}" srcId="{52F3FF00-0861-41F2-8349-0EEAED69A866}" destId="{265A943A-667E-49B2-A3A7-E6FC6EF70903}" srcOrd="7" destOrd="0" parTransId="{EC46A36E-73EE-4822-B93B-9F62A42B5D30}" sibTransId="{64CC55B8-50B7-44B1-9D0B-9BBCE7D6FA74}"/>
    <dgm:cxn modelId="{D8D35E88-B251-419F-B3FF-BDE54BE99364}" type="presOf" srcId="{3F3D4862-0FF8-4C23-B8AC-8B1F94417F4A}" destId="{F8BF7C45-7D77-4BDB-A4AF-53912D8115E1}" srcOrd="0" destOrd="0" presId="urn:microsoft.com/office/officeart/2005/8/layout/process5"/>
    <dgm:cxn modelId="{3B558B5A-FF28-4E7D-8A73-83BBD55C5FE0}" srcId="{52F3FF00-0861-41F2-8349-0EEAED69A866}" destId="{9E1884E4-9F55-46E8-92E8-6787BBA2ABEC}" srcOrd="6" destOrd="0" parTransId="{B4684A57-61EB-4F8C-A507-AFF630A86A37}" sibTransId="{F2CE2B8D-6331-4B78-838A-542F652DFC76}"/>
    <dgm:cxn modelId="{9B17512B-D503-4C97-9A52-CD01C1221F26}" type="presOf" srcId="{E471C277-187C-43D9-AF10-B2FF939FB5E2}" destId="{0DA9ECA3-2AD4-451A-8B3B-73F0DDB08B3D}" srcOrd="1" destOrd="0" presId="urn:microsoft.com/office/officeart/2005/8/layout/process5"/>
    <dgm:cxn modelId="{FCCF9B82-2119-488C-AB19-CA53777D2A86}" type="presOf" srcId="{3D586124-090F-4B29-B899-AA77872E413A}" destId="{A7509FDD-9BAC-4F69-8399-1169951BDDEB}" srcOrd="1" destOrd="0" presId="urn:microsoft.com/office/officeart/2005/8/layout/process5"/>
    <dgm:cxn modelId="{745132CA-AD9B-4FFB-985C-0201F4F00E92}" type="presOf" srcId="{0BADCE0B-B89E-4E0B-A015-B54C85CC7158}" destId="{60436082-077F-4B81-825E-A98F7AA66418}" srcOrd="1" destOrd="0" presId="urn:microsoft.com/office/officeart/2005/8/layout/process5"/>
    <dgm:cxn modelId="{839F1DD7-D7FA-4A45-9FAE-FC7DEA4C7839}" type="presOf" srcId="{A9084290-9F3B-4BFB-BC5D-CF4931F271E7}" destId="{2FB9DBE3-AF0B-4A8A-A9B3-6062FEB57A2D}" srcOrd="0" destOrd="0" presId="urn:microsoft.com/office/officeart/2005/8/layout/process5"/>
    <dgm:cxn modelId="{2E9AC044-1A68-4728-B61A-D918EE17657D}" srcId="{52F3FF00-0861-41F2-8349-0EEAED69A866}" destId="{292D3E6E-ADC7-49E3-B696-02F8ED9F680F}" srcOrd="5" destOrd="0" parTransId="{24532A57-72E0-43BB-9C34-C599CADDE378}" sibTransId="{E471C277-187C-43D9-AF10-B2FF939FB5E2}"/>
    <dgm:cxn modelId="{EB6AD0CF-C9F6-4A82-A702-E06995F1F501}" type="presOf" srcId="{210B2F68-5B86-4923-B03A-D1823229765B}" destId="{5CFF5FA3-3BED-42CD-B232-D6C357C79768}" srcOrd="0" destOrd="0" presId="urn:microsoft.com/office/officeart/2005/8/layout/process5"/>
    <dgm:cxn modelId="{00F628C1-A85C-401B-97A3-EDE5B9256673}" type="presOf" srcId="{E471C277-187C-43D9-AF10-B2FF939FB5E2}" destId="{0F527B90-9F5C-4AE8-9FCC-EC3E5A58DCAC}" srcOrd="0" destOrd="0" presId="urn:microsoft.com/office/officeart/2005/8/layout/process5"/>
    <dgm:cxn modelId="{B6536AD4-C4B2-4E32-B690-D1CF4F26BE64}" type="presOf" srcId="{E070A56E-ECD0-47A4-A1E6-BE787C30504B}" destId="{E9BB244A-B954-47E2-AFE2-290BC8716C70}" srcOrd="1" destOrd="0" presId="urn:microsoft.com/office/officeart/2005/8/layout/process5"/>
    <dgm:cxn modelId="{3A5226F9-43E0-4040-B242-EEDE0908D93F}" type="presOf" srcId="{9E1884E4-9F55-46E8-92E8-6787BBA2ABEC}" destId="{6FECD55E-D05D-4932-B9A9-9E6BAC70899D}" srcOrd="0" destOrd="0" presId="urn:microsoft.com/office/officeart/2005/8/layout/process5"/>
    <dgm:cxn modelId="{A78C7F99-068D-4EBC-B736-1B12B1EFABB6}" type="presOf" srcId="{F2CE2B8D-6331-4B78-838A-542F652DFC76}" destId="{C6E73160-6410-432F-9568-5965BBC94BA9}" srcOrd="1" destOrd="0" presId="urn:microsoft.com/office/officeart/2005/8/layout/process5"/>
    <dgm:cxn modelId="{70E1DFA8-4855-483E-981F-B805BC60010A}" srcId="{52F3FF00-0861-41F2-8349-0EEAED69A866}" destId="{A9084290-9F3B-4BFB-BC5D-CF4931F271E7}" srcOrd="4" destOrd="0" parTransId="{1486B126-D571-4961-A49A-FB6A6B2D6491}" sibTransId="{4FEC684F-B0B0-40A7-AFD5-1769100B0AB2}"/>
    <dgm:cxn modelId="{DD13781E-C46F-4054-9DCB-21CB4088CE61}" type="presOf" srcId="{072BA757-165F-40A9-B561-47423E51FCA5}" destId="{CBEFB4A9-F10F-430A-BC48-4B14897615EC}" srcOrd="0" destOrd="0" presId="urn:microsoft.com/office/officeart/2005/8/layout/process5"/>
    <dgm:cxn modelId="{482A3154-4A1C-43B5-AC24-0CA044852D10}" type="presOf" srcId="{4FEC684F-B0B0-40A7-AFD5-1769100B0AB2}" destId="{647858B7-B1EC-4D92-997D-EE2EA6DAEC14}" srcOrd="1" destOrd="0" presId="urn:microsoft.com/office/officeart/2005/8/layout/process5"/>
    <dgm:cxn modelId="{3A038C61-0DAD-4A0B-A0A5-58472937C82B}" type="presOf" srcId="{E070A56E-ECD0-47A4-A1E6-BE787C30504B}" destId="{06E0E961-C784-4FC0-93B3-79348017E394}" srcOrd="0" destOrd="0" presId="urn:microsoft.com/office/officeart/2005/8/layout/process5"/>
    <dgm:cxn modelId="{D77AA4BF-0C4B-451A-B78A-D8BA380A900F}" type="presOf" srcId="{265A943A-667E-49B2-A3A7-E6FC6EF70903}" destId="{BA1031F1-24F7-456D-911E-75D78FB83006}" srcOrd="0" destOrd="0" presId="urn:microsoft.com/office/officeart/2005/8/layout/process5"/>
    <dgm:cxn modelId="{DEEB8B19-D51E-4355-99C3-EBC1B2FF2F11}" type="presOf" srcId="{3D586124-090F-4B29-B899-AA77872E413A}" destId="{7BBFEFDB-4E01-4E1A-99E8-9A96AC6D9F73}" srcOrd="0" destOrd="0" presId="urn:microsoft.com/office/officeart/2005/8/layout/process5"/>
    <dgm:cxn modelId="{3F283D7B-97A2-4B5E-9466-6B90A4CCA4F9}" type="presOf" srcId="{292D3E6E-ADC7-49E3-B696-02F8ED9F680F}" destId="{BABF71C6-993E-411C-A388-BEC6EE6AC64C}" srcOrd="0" destOrd="0" presId="urn:microsoft.com/office/officeart/2005/8/layout/process5"/>
    <dgm:cxn modelId="{8253EF62-5572-40F8-A5BB-5179979C645F}" type="presOf" srcId="{F2CE2B8D-6331-4B78-838A-542F652DFC76}" destId="{B99A30D6-FA5C-4533-B9D3-C83603139E85}" srcOrd="0" destOrd="0" presId="urn:microsoft.com/office/officeart/2005/8/layout/process5"/>
    <dgm:cxn modelId="{01FFFC2E-2DA3-4C35-8CEF-C124D1E3DDE1}" srcId="{52F3FF00-0861-41F2-8349-0EEAED69A866}" destId="{0806012F-72A2-4F80-9AAD-249535CF568B}" srcOrd="1" destOrd="0" parTransId="{42794F92-5595-4B72-93D8-1C96B93707DA}" sibTransId="{0BADCE0B-B89E-4E0B-A015-B54C85CC7158}"/>
    <dgm:cxn modelId="{C836F422-807D-4C63-ACB0-88C9680D92CC}" srcId="{52F3FF00-0861-41F2-8349-0EEAED69A866}" destId="{210B2F68-5B86-4923-B03A-D1823229765B}" srcOrd="3" destOrd="0" parTransId="{66338D0D-0B6B-4083-97CF-A5BCBE618417}" sibTransId="{3F3D4862-0FF8-4C23-B8AC-8B1F94417F4A}"/>
    <dgm:cxn modelId="{60DB5E5E-9696-4F71-AF69-6CB75FE7D21A}" type="presOf" srcId="{52F3FF00-0861-41F2-8349-0EEAED69A866}" destId="{5D96013E-9F09-47F2-AA17-00B2C66C99D4}" srcOrd="0" destOrd="0" presId="urn:microsoft.com/office/officeart/2005/8/layout/process5"/>
    <dgm:cxn modelId="{2FFFF066-6FAE-461E-9C39-2E7A93D64083}" type="presOf" srcId="{4FEC684F-B0B0-40A7-AFD5-1769100B0AB2}" destId="{52D27276-4DF5-4044-925F-D85382A3C578}" srcOrd="0" destOrd="0" presId="urn:microsoft.com/office/officeart/2005/8/layout/process5"/>
    <dgm:cxn modelId="{5A8129E1-6A6C-4DBB-9E8C-B3E9982972AC}" type="presOf" srcId="{0806012F-72A2-4F80-9AAD-249535CF568B}" destId="{915D200C-C3A2-471C-B1AA-F137A2910580}" srcOrd="0" destOrd="0" presId="urn:microsoft.com/office/officeart/2005/8/layout/process5"/>
    <dgm:cxn modelId="{CDFA5904-3A05-410D-BB76-85E76F418BB4}" srcId="{52F3FF00-0861-41F2-8349-0EEAED69A866}" destId="{072BA757-165F-40A9-B561-47423E51FCA5}" srcOrd="2" destOrd="0" parTransId="{E299AAA3-00C7-4659-B187-1CA3FDE263D7}" sibTransId="{3D586124-090F-4B29-B899-AA77872E413A}"/>
    <dgm:cxn modelId="{0B4CF438-D280-4DC8-AD02-4944D1F213B5}" type="presParOf" srcId="{5D96013E-9F09-47F2-AA17-00B2C66C99D4}" destId="{EDFE9564-B0C7-40C7-913A-5786E6F8CA87}" srcOrd="0" destOrd="0" presId="urn:microsoft.com/office/officeart/2005/8/layout/process5"/>
    <dgm:cxn modelId="{E73939E6-A110-443B-9397-1EC164588752}" type="presParOf" srcId="{5D96013E-9F09-47F2-AA17-00B2C66C99D4}" destId="{06E0E961-C784-4FC0-93B3-79348017E394}" srcOrd="1" destOrd="0" presId="urn:microsoft.com/office/officeart/2005/8/layout/process5"/>
    <dgm:cxn modelId="{C197FF07-DB00-4EDE-8AF7-CAB425B3BFDE}" type="presParOf" srcId="{06E0E961-C784-4FC0-93B3-79348017E394}" destId="{E9BB244A-B954-47E2-AFE2-290BC8716C70}" srcOrd="0" destOrd="0" presId="urn:microsoft.com/office/officeart/2005/8/layout/process5"/>
    <dgm:cxn modelId="{0F048F6E-33B5-4E4E-9AD0-BFE8E53DB1DB}" type="presParOf" srcId="{5D96013E-9F09-47F2-AA17-00B2C66C99D4}" destId="{915D200C-C3A2-471C-B1AA-F137A2910580}" srcOrd="2" destOrd="0" presId="urn:microsoft.com/office/officeart/2005/8/layout/process5"/>
    <dgm:cxn modelId="{0D2A710C-63C9-4070-A5A9-EF49F89EFABD}" type="presParOf" srcId="{5D96013E-9F09-47F2-AA17-00B2C66C99D4}" destId="{40DFCF04-90AE-40DA-8B79-FDA03B5C1E01}" srcOrd="3" destOrd="0" presId="urn:microsoft.com/office/officeart/2005/8/layout/process5"/>
    <dgm:cxn modelId="{A31CF7E8-CD3F-4380-AD57-FBA7C52AA375}" type="presParOf" srcId="{40DFCF04-90AE-40DA-8B79-FDA03B5C1E01}" destId="{60436082-077F-4B81-825E-A98F7AA66418}" srcOrd="0" destOrd="0" presId="urn:microsoft.com/office/officeart/2005/8/layout/process5"/>
    <dgm:cxn modelId="{37D90DE1-E7F8-475E-A938-3E0436C46256}" type="presParOf" srcId="{5D96013E-9F09-47F2-AA17-00B2C66C99D4}" destId="{CBEFB4A9-F10F-430A-BC48-4B14897615EC}" srcOrd="4" destOrd="0" presId="urn:microsoft.com/office/officeart/2005/8/layout/process5"/>
    <dgm:cxn modelId="{710CC0BE-BA2D-4D7E-81E3-5F0BA8224374}" type="presParOf" srcId="{5D96013E-9F09-47F2-AA17-00B2C66C99D4}" destId="{7BBFEFDB-4E01-4E1A-99E8-9A96AC6D9F73}" srcOrd="5" destOrd="0" presId="urn:microsoft.com/office/officeart/2005/8/layout/process5"/>
    <dgm:cxn modelId="{CFC2CD9C-7426-424F-88EF-47AB203076D6}" type="presParOf" srcId="{7BBFEFDB-4E01-4E1A-99E8-9A96AC6D9F73}" destId="{A7509FDD-9BAC-4F69-8399-1169951BDDEB}" srcOrd="0" destOrd="0" presId="urn:microsoft.com/office/officeart/2005/8/layout/process5"/>
    <dgm:cxn modelId="{B835ACF1-366E-4BAC-BA6A-DBD8AF1AF1BE}" type="presParOf" srcId="{5D96013E-9F09-47F2-AA17-00B2C66C99D4}" destId="{5CFF5FA3-3BED-42CD-B232-D6C357C79768}" srcOrd="6" destOrd="0" presId="urn:microsoft.com/office/officeart/2005/8/layout/process5"/>
    <dgm:cxn modelId="{D905D42D-74A8-4226-99CA-A67A350F8C9C}" type="presParOf" srcId="{5D96013E-9F09-47F2-AA17-00B2C66C99D4}" destId="{F8BF7C45-7D77-4BDB-A4AF-53912D8115E1}" srcOrd="7" destOrd="0" presId="urn:microsoft.com/office/officeart/2005/8/layout/process5"/>
    <dgm:cxn modelId="{96BD11EB-2ED3-44E9-80B1-F56EEA141795}" type="presParOf" srcId="{F8BF7C45-7D77-4BDB-A4AF-53912D8115E1}" destId="{393E6A52-90FB-44E2-8AFC-CA4C3F1EB020}" srcOrd="0" destOrd="0" presId="urn:microsoft.com/office/officeart/2005/8/layout/process5"/>
    <dgm:cxn modelId="{5CA599B6-EE2A-4862-B964-5EF52D6D7768}" type="presParOf" srcId="{5D96013E-9F09-47F2-AA17-00B2C66C99D4}" destId="{2FB9DBE3-AF0B-4A8A-A9B3-6062FEB57A2D}" srcOrd="8" destOrd="0" presId="urn:microsoft.com/office/officeart/2005/8/layout/process5"/>
    <dgm:cxn modelId="{14F880E1-6D07-4C68-894F-DE78CFA1BC9A}" type="presParOf" srcId="{5D96013E-9F09-47F2-AA17-00B2C66C99D4}" destId="{52D27276-4DF5-4044-925F-D85382A3C578}" srcOrd="9" destOrd="0" presId="urn:microsoft.com/office/officeart/2005/8/layout/process5"/>
    <dgm:cxn modelId="{D8299509-1F9F-4337-B374-289B0022A600}" type="presParOf" srcId="{52D27276-4DF5-4044-925F-D85382A3C578}" destId="{647858B7-B1EC-4D92-997D-EE2EA6DAEC14}" srcOrd="0" destOrd="0" presId="urn:microsoft.com/office/officeart/2005/8/layout/process5"/>
    <dgm:cxn modelId="{BD950EFF-FE48-4B4B-AEF0-05FA358DFB5F}" type="presParOf" srcId="{5D96013E-9F09-47F2-AA17-00B2C66C99D4}" destId="{BABF71C6-993E-411C-A388-BEC6EE6AC64C}" srcOrd="10" destOrd="0" presId="urn:microsoft.com/office/officeart/2005/8/layout/process5"/>
    <dgm:cxn modelId="{803F1371-0091-43CD-B552-92318C779C01}" type="presParOf" srcId="{5D96013E-9F09-47F2-AA17-00B2C66C99D4}" destId="{0F527B90-9F5C-4AE8-9FCC-EC3E5A58DCAC}" srcOrd="11" destOrd="0" presId="urn:microsoft.com/office/officeart/2005/8/layout/process5"/>
    <dgm:cxn modelId="{9255D019-E9B0-4702-8107-755381B37294}" type="presParOf" srcId="{0F527B90-9F5C-4AE8-9FCC-EC3E5A58DCAC}" destId="{0DA9ECA3-2AD4-451A-8B3B-73F0DDB08B3D}" srcOrd="0" destOrd="0" presId="urn:microsoft.com/office/officeart/2005/8/layout/process5"/>
    <dgm:cxn modelId="{BA2B6BBF-4AAE-4A92-883D-A1420C2ED34C}" type="presParOf" srcId="{5D96013E-9F09-47F2-AA17-00B2C66C99D4}" destId="{6FECD55E-D05D-4932-B9A9-9E6BAC70899D}" srcOrd="12" destOrd="0" presId="urn:microsoft.com/office/officeart/2005/8/layout/process5"/>
    <dgm:cxn modelId="{ED6AD1AA-BFCB-4F07-A772-C495F9E2772A}" type="presParOf" srcId="{5D96013E-9F09-47F2-AA17-00B2C66C99D4}" destId="{B99A30D6-FA5C-4533-B9D3-C83603139E85}" srcOrd="13" destOrd="0" presId="urn:microsoft.com/office/officeart/2005/8/layout/process5"/>
    <dgm:cxn modelId="{504EE854-C8CA-4842-9DEB-86E864A9CB56}" type="presParOf" srcId="{B99A30D6-FA5C-4533-B9D3-C83603139E85}" destId="{C6E73160-6410-432F-9568-5965BBC94BA9}" srcOrd="0" destOrd="0" presId="urn:microsoft.com/office/officeart/2005/8/layout/process5"/>
    <dgm:cxn modelId="{B55D8EA4-E5E7-425A-BE89-134831B3D44C}" type="presParOf" srcId="{5D96013E-9F09-47F2-AA17-00B2C66C99D4}" destId="{BA1031F1-24F7-456D-911E-75D78FB83006}"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A4D1F-3410-4025-9761-BD51984304A2}">
      <dsp:nvSpPr>
        <dsp:cNvPr id="0" name=""/>
        <dsp:cNvSpPr/>
      </dsp:nvSpPr>
      <dsp:spPr>
        <a:xfrm>
          <a:off x="3721" y="293960"/>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Requirements Submission</a:t>
          </a:r>
        </a:p>
        <a:p>
          <a:pPr lvl="0" algn="ctr" defTabSz="622300">
            <a:lnSpc>
              <a:spcPct val="90000"/>
            </a:lnSpc>
            <a:spcBef>
              <a:spcPct val="0"/>
            </a:spcBef>
            <a:spcAft>
              <a:spcPct val="35000"/>
            </a:spcAft>
          </a:pPr>
          <a:r>
            <a:rPr lang="en-US" sz="1400" kern="1200" dirty="0" smtClean="0"/>
            <a:t>(Business)</a:t>
          </a:r>
          <a:endParaRPr lang="en-US" sz="1400" kern="1200" dirty="0"/>
        </a:p>
      </dsp:txBody>
      <dsp:txXfrm>
        <a:off x="32317" y="322556"/>
        <a:ext cx="1570047" cy="919151"/>
      </dsp:txXfrm>
    </dsp:sp>
    <dsp:sp modelId="{CA710080-9A1E-4E61-9B40-36757B105B21}">
      <dsp:nvSpPr>
        <dsp:cNvPr id="0" name=""/>
        <dsp:cNvSpPr/>
      </dsp:nvSpPr>
      <dsp:spPr>
        <a:xfrm>
          <a:off x="1774158" y="580354"/>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1774158" y="661065"/>
        <a:ext cx="241482" cy="242133"/>
      </dsp:txXfrm>
    </dsp:sp>
    <dsp:sp modelId="{D15EB6BE-F42C-43CB-A806-346C22D03A04}">
      <dsp:nvSpPr>
        <dsp:cNvPr id="0" name=""/>
        <dsp:cNvSpPr/>
      </dsp:nvSpPr>
      <dsp:spPr>
        <a:xfrm>
          <a:off x="2281856" y="293960"/>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SA (System Analyst)</a:t>
          </a:r>
          <a:endParaRPr lang="en-US" sz="1400" kern="1200" dirty="0"/>
        </a:p>
      </dsp:txBody>
      <dsp:txXfrm>
        <a:off x="2310452" y="322556"/>
        <a:ext cx="1570047" cy="919151"/>
      </dsp:txXfrm>
    </dsp:sp>
    <dsp:sp modelId="{B42EE117-B54F-46CE-81D9-4CB5EFB23BD6}">
      <dsp:nvSpPr>
        <dsp:cNvPr id="0" name=""/>
        <dsp:cNvSpPr/>
      </dsp:nvSpPr>
      <dsp:spPr>
        <a:xfrm>
          <a:off x="4052293" y="580354"/>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4052293" y="661065"/>
        <a:ext cx="241482" cy="242133"/>
      </dsp:txXfrm>
    </dsp:sp>
    <dsp:sp modelId="{C629E5FF-2B08-4286-B3FE-FBCC0A176AB9}">
      <dsp:nvSpPr>
        <dsp:cNvPr id="0" name=""/>
        <dsp:cNvSpPr/>
      </dsp:nvSpPr>
      <dsp:spPr>
        <a:xfrm>
          <a:off x="4559991" y="293960"/>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Allocation of IT Resources (Functional Managers)</a:t>
          </a:r>
          <a:endParaRPr lang="en-US" sz="1400" kern="1200" dirty="0"/>
        </a:p>
      </dsp:txBody>
      <dsp:txXfrm>
        <a:off x="4588587" y="322556"/>
        <a:ext cx="1570047" cy="919151"/>
      </dsp:txXfrm>
    </dsp:sp>
    <dsp:sp modelId="{50CC23FE-B6F5-46BE-B949-55A07751AEAE}">
      <dsp:nvSpPr>
        <dsp:cNvPr id="0" name=""/>
        <dsp:cNvSpPr/>
      </dsp:nvSpPr>
      <dsp:spPr>
        <a:xfrm>
          <a:off x="6330428" y="580354"/>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6330428" y="661065"/>
        <a:ext cx="241482" cy="242133"/>
      </dsp:txXfrm>
    </dsp:sp>
    <dsp:sp modelId="{BEBB8E16-C673-4282-BD29-B5A91B73CDE7}">
      <dsp:nvSpPr>
        <dsp:cNvPr id="0" name=""/>
        <dsp:cNvSpPr/>
      </dsp:nvSpPr>
      <dsp:spPr>
        <a:xfrm>
          <a:off x="6838126" y="293960"/>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Design (VUI)</a:t>
          </a:r>
          <a:endParaRPr lang="en-US" sz="1400" kern="1200" dirty="0"/>
        </a:p>
      </dsp:txBody>
      <dsp:txXfrm>
        <a:off x="6866722" y="322556"/>
        <a:ext cx="1570047" cy="919151"/>
      </dsp:txXfrm>
    </dsp:sp>
    <dsp:sp modelId="{2344CB7A-E354-4CB3-B6C4-042B0E10F246}">
      <dsp:nvSpPr>
        <dsp:cNvPr id="0" name=""/>
        <dsp:cNvSpPr/>
      </dsp:nvSpPr>
      <dsp:spPr>
        <a:xfrm rot="5400000">
          <a:off x="7479259" y="1384210"/>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rot="-5400000">
        <a:off x="7530680" y="1413500"/>
        <a:ext cx="242133" cy="241482"/>
      </dsp:txXfrm>
    </dsp:sp>
    <dsp:sp modelId="{3E88F81D-2D68-4E56-A2C6-2E6AEBEAD7CD}">
      <dsp:nvSpPr>
        <dsp:cNvPr id="0" name=""/>
        <dsp:cNvSpPr/>
      </dsp:nvSpPr>
      <dsp:spPr>
        <a:xfrm>
          <a:off x="6838126" y="192119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Development </a:t>
          </a:r>
        </a:p>
        <a:p>
          <a:pPr lvl="0" algn="ctr" defTabSz="622300">
            <a:lnSpc>
              <a:spcPct val="90000"/>
            </a:lnSpc>
            <a:spcBef>
              <a:spcPct val="0"/>
            </a:spcBef>
            <a:spcAft>
              <a:spcPct val="35000"/>
            </a:spcAft>
          </a:pPr>
          <a:r>
            <a:rPr lang="en-US" sz="1400" kern="1200" dirty="0" smtClean="0"/>
            <a:t>(IVR Dev)</a:t>
          </a:r>
          <a:endParaRPr lang="en-US" sz="1400" kern="1200" dirty="0"/>
        </a:p>
      </dsp:txBody>
      <dsp:txXfrm>
        <a:off x="6866722" y="1949795"/>
        <a:ext cx="1570047" cy="919151"/>
      </dsp:txXfrm>
    </dsp:sp>
    <dsp:sp modelId="{9BAEAB4C-ED12-4002-BC65-BFE22F3FD25B}">
      <dsp:nvSpPr>
        <dsp:cNvPr id="0" name=""/>
        <dsp:cNvSpPr/>
      </dsp:nvSpPr>
      <dsp:spPr>
        <a:xfrm rot="10800000">
          <a:off x="6349955" y="220759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rot="10800000">
        <a:off x="6453447" y="2288304"/>
        <a:ext cx="241482" cy="242133"/>
      </dsp:txXfrm>
    </dsp:sp>
    <dsp:sp modelId="{E34951E6-5D0E-4C7C-B184-17A424AA2717}">
      <dsp:nvSpPr>
        <dsp:cNvPr id="0" name=""/>
        <dsp:cNvSpPr/>
      </dsp:nvSpPr>
      <dsp:spPr>
        <a:xfrm>
          <a:off x="4559991" y="192119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Development (Web Services Dev)</a:t>
          </a:r>
          <a:endParaRPr lang="en-US" sz="1400" kern="1200" dirty="0"/>
        </a:p>
      </dsp:txBody>
      <dsp:txXfrm>
        <a:off x="4588587" y="1949795"/>
        <a:ext cx="1570047" cy="919151"/>
      </dsp:txXfrm>
    </dsp:sp>
    <dsp:sp modelId="{431FBCEE-9C93-472A-BF42-D5CD276EC3D5}">
      <dsp:nvSpPr>
        <dsp:cNvPr id="0" name=""/>
        <dsp:cNvSpPr/>
      </dsp:nvSpPr>
      <dsp:spPr>
        <a:xfrm rot="10800000">
          <a:off x="4071820" y="220759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rot="10800000">
        <a:off x="4175312" y="2288304"/>
        <a:ext cx="241482" cy="242133"/>
      </dsp:txXfrm>
    </dsp:sp>
    <dsp:sp modelId="{5BB6217A-A8B5-499F-9138-18EB2E1CAC45}">
      <dsp:nvSpPr>
        <dsp:cNvPr id="0" name=""/>
        <dsp:cNvSpPr/>
      </dsp:nvSpPr>
      <dsp:spPr>
        <a:xfrm>
          <a:off x="2281856" y="192119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QA Testing (QA)</a:t>
          </a:r>
          <a:endParaRPr lang="en-US" sz="1400" kern="1200" dirty="0"/>
        </a:p>
      </dsp:txBody>
      <dsp:txXfrm>
        <a:off x="2310452" y="1949795"/>
        <a:ext cx="1570047" cy="919151"/>
      </dsp:txXfrm>
    </dsp:sp>
    <dsp:sp modelId="{3DE26757-1386-467F-804C-B9AA1F4A3C3E}">
      <dsp:nvSpPr>
        <dsp:cNvPr id="0" name=""/>
        <dsp:cNvSpPr/>
      </dsp:nvSpPr>
      <dsp:spPr>
        <a:xfrm rot="10800000">
          <a:off x="1793685" y="220759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rot="10800000">
        <a:off x="1897177" y="2288304"/>
        <a:ext cx="241482" cy="242133"/>
      </dsp:txXfrm>
    </dsp:sp>
    <dsp:sp modelId="{257F45B5-FCBE-499C-930F-05CAAC09FEA5}">
      <dsp:nvSpPr>
        <dsp:cNvPr id="0" name=""/>
        <dsp:cNvSpPr/>
      </dsp:nvSpPr>
      <dsp:spPr>
        <a:xfrm>
          <a:off x="3721" y="192119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Regression Testing (QA)</a:t>
          </a:r>
          <a:endParaRPr lang="en-US" sz="1400" kern="1200" dirty="0"/>
        </a:p>
      </dsp:txBody>
      <dsp:txXfrm>
        <a:off x="32317" y="1949795"/>
        <a:ext cx="1570047" cy="919151"/>
      </dsp:txXfrm>
    </dsp:sp>
    <dsp:sp modelId="{D8A6ECF3-7CE9-4D33-BE16-F575FFF45E2A}">
      <dsp:nvSpPr>
        <dsp:cNvPr id="0" name=""/>
        <dsp:cNvSpPr/>
      </dsp:nvSpPr>
      <dsp:spPr>
        <a:xfrm rot="5400000">
          <a:off x="644854" y="3011450"/>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rot="-5400000">
        <a:off x="696275" y="3040740"/>
        <a:ext cx="242133" cy="241482"/>
      </dsp:txXfrm>
    </dsp:sp>
    <dsp:sp modelId="{8181998F-3E8A-46E3-A150-680EBA39F4E5}">
      <dsp:nvSpPr>
        <dsp:cNvPr id="0" name=""/>
        <dsp:cNvSpPr/>
      </dsp:nvSpPr>
      <dsp:spPr>
        <a:xfrm>
          <a:off x="3721" y="354843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UAT </a:t>
          </a:r>
          <a:endParaRPr lang="en-US" sz="1400" kern="1200" dirty="0"/>
        </a:p>
      </dsp:txBody>
      <dsp:txXfrm>
        <a:off x="32317" y="3577035"/>
        <a:ext cx="1570047" cy="919151"/>
      </dsp:txXfrm>
    </dsp:sp>
    <dsp:sp modelId="{F2391566-BA5A-4C62-B789-8ED8F5C5A57F}">
      <dsp:nvSpPr>
        <dsp:cNvPr id="0" name=""/>
        <dsp:cNvSpPr/>
      </dsp:nvSpPr>
      <dsp:spPr>
        <a:xfrm>
          <a:off x="1774158" y="383483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1774158" y="3915544"/>
        <a:ext cx="241482" cy="242133"/>
      </dsp:txXfrm>
    </dsp:sp>
    <dsp:sp modelId="{DB918E32-B378-419C-BD43-5C3D4A238E97}">
      <dsp:nvSpPr>
        <dsp:cNvPr id="0" name=""/>
        <dsp:cNvSpPr/>
      </dsp:nvSpPr>
      <dsp:spPr>
        <a:xfrm>
          <a:off x="2281856" y="354843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Code Lockdown (Release Manager)</a:t>
          </a:r>
          <a:endParaRPr lang="en-US" sz="1400" kern="1200" dirty="0"/>
        </a:p>
      </dsp:txBody>
      <dsp:txXfrm>
        <a:off x="2310452" y="3577035"/>
        <a:ext cx="1570047" cy="919151"/>
      </dsp:txXfrm>
    </dsp:sp>
    <dsp:sp modelId="{0ECFDF2F-A3E2-49BB-BE7B-8FDB8413B007}">
      <dsp:nvSpPr>
        <dsp:cNvPr id="0" name=""/>
        <dsp:cNvSpPr/>
      </dsp:nvSpPr>
      <dsp:spPr>
        <a:xfrm>
          <a:off x="4052293" y="383483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4052293" y="3915544"/>
        <a:ext cx="241482" cy="242133"/>
      </dsp:txXfrm>
    </dsp:sp>
    <dsp:sp modelId="{817ABA37-32F6-493E-8379-10830B5E0429}">
      <dsp:nvSpPr>
        <dsp:cNvPr id="0" name=""/>
        <dsp:cNvSpPr/>
      </dsp:nvSpPr>
      <dsp:spPr>
        <a:xfrm>
          <a:off x="4559991" y="354843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Staging (QA/UAT)</a:t>
          </a:r>
          <a:endParaRPr lang="en-US" sz="1400" kern="1200" dirty="0"/>
        </a:p>
      </dsp:txBody>
      <dsp:txXfrm>
        <a:off x="4588587" y="3577035"/>
        <a:ext cx="1570047" cy="919151"/>
      </dsp:txXfrm>
    </dsp:sp>
    <dsp:sp modelId="{10CCD4C0-E183-4007-9F8F-BCAF4EDF9456}">
      <dsp:nvSpPr>
        <dsp:cNvPr id="0" name=""/>
        <dsp:cNvSpPr/>
      </dsp:nvSpPr>
      <dsp:spPr>
        <a:xfrm>
          <a:off x="6330428" y="3834833"/>
          <a:ext cx="344974" cy="40355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66725">
            <a:lnSpc>
              <a:spcPct val="90000"/>
            </a:lnSpc>
            <a:spcBef>
              <a:spcPct val="0"/>
            </a:spcBef>
            <a:spcAft>
              <a:spcPct val="35000"/>
            </a:spcAft>
          </a:pPr>
          <a:endParaRPr lang="en-US" sz="1050" kern="1200"/>
        </a:p>
      </dsp:txBody>
      <dsp:txXfrm>
        <a:off x="6330428" y="3915544"/>
        <a:ext cx="241482" cy="242133"/>
      </dsp:txXfrm>
    </dsp:sp>
    <dsp:sp modelId="{9345CD38-2910-4358-88F2-158140DEA049}">
      <dsp:nvSpPr>
        <dsp:cNvPr id="0" name=""/>
        <dsp:cNvSpPr/>
      </dsp:nvSpPr>
      <dsp:spPr>
        <a:xfrm>
          <a:off x="6838126" y="3548439"/>
          <a:ext cx="1627239" cy="97634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Go Live</a:t>
          </a:r>
          <a:endParaRPr lang="en-US" sz="1400" kern="1200" dirty="0"/>
        </a:p>
      </dsp:txBody>
      <dsp:txXfrm>
        <a:off x="6866722" y="3577035"/>
        <a:ext cx="1570047" cy="9191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761F9-896F-4055-9F9B-64B02D0B5053}">
      <dsp:nvSpPr>
        <dsp:cNvPr id="0" name=""/>
        <dsp:cNvSpPr/>
      </dsp:nvSpPr>
      <dsp:spPr>
        <a:xfrm>
          <a:off x="3457" y="196276"/>
          <a:ext cx="1511505" cy="16721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Deploy Application and Media in Dev and QA (UVP/ICNI)</a:t>
          </a:r>
          <a:endParaRPr lang="en-US" sz="1800" kern="1200" dirty="0"/>
        </a:p>
      </dsp:txBody>
      <dsp:txXfrm>
        <a:off x="47727" y="240546"/>
        <a:ext cx="1422965" cy="1583563"/>
      </dsp:txXfrm>
    </dsp:sp>
    <dsp:sp modelId="{45CD0B5C-4C32-4414-9E2B-7741F0AC9B89}">
      <dsp:nvSpPr>
        <dsp:cNvPr id="0" name=""/>
        <dsp:cNvSpPr/>
      </dsp:nvSpPr>
      <dsp:spPr>
        <a:xfrm>
          <a:off x="1666113"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66113" y="919872"/>
        <a:ext cx="224307" cy="224911"/>
      </dsp:txXfrm>
    </dsp:sp>
    <dsp:sp modelId="{346C3287-25CE-4591-9A91-9CB7D5BEF31F}">
      <dsp:nvSpPr>
        <dsp:cNvPr id="0" name=""/>
        <dsp:cNvSpPr/>
      </dsp:nvSpPr>
      <dsp:spPr>
        <a:xfrm>
          <a:off x="2119564"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Push the application using the Admin Sites</a:t>
          </a:r>
          <a:endParaRPr lang="en-US" sz="1800" kern="1200" dirty="0"/>
        </a:p>
      </dsp:txBody>
      <dsp:txXfrm>
        <a:off x="2163834" y="240546"/>
        <a:ext cx="1422965" cy="1583563"/>
      </dsp:txXfrm>
    </dsp:sp>
    <dsp:sp modelId="{5FBA1DCD-69BF-48B5-9CDB-AF582854AD2E}">
      <dsp:nvSpPr>
        <dsp:cNvPr id="0" name=""/>
        <dsp:cNvSpPr/>
      </dsp:nvSpPr>
      <dsp:spPr>
        <a:xfrm>
          <a:off x="3782220"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782220" y="919872"/>
        <a:ext cx="224307" cy="224911"/>
      </dsp:txXfrm>
    </dsp:sp>
    <dsp:sp modelId="{269D6BD4-A958-4FF7-9771-5E2CE530B216}">
      <dsp:nvSpPr>
        <dsp:cNvPr id="0" name=""/>
        <dsp:cNvSpPr/>
      </dsp:nvSpPr>
      <dsp:spPr>
        <a:xfrm>
          <a:off x="4235672"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Ask the ICM to point the TFNs to the specific application and version</a:t>
          </a:r>
          <a:endParaRPr lang="en-US" sz="1800" kern="1200" dirty="0"/>
        </a:p>
      </dsp:txBody>
      <dsp:txXfrm>
        <a:off x="4279942" y="240546"/>
        <a:ext cx="1422965" cy="1583563"/>
      </dsp:txXfrm>
    </dsp:sp>
    <dsp:sp modelId="{B7DACF8E-0353-4F38-8EB9-273C71095145}">
      <dsp:nvSpPr>
        <dsp:cNvPr id="0" name=""/>
        <dsp:cNvSpPr/>
      </dsp:nvSpPr>
      <dsp:spPr>
        <a:xfrm>
          <a:off x="5898328"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898328" y="919872"/>
        <a:ext cx="224307" cy="224911"/>
      </dsp:txXfrm>
    </dsp:sp>
    <dsp:sp modelId="{2E93D046-D589-415C-8C5E-52DBD5DA60A1}">
      <dsp:nvSpPr>
        <dsp:cNvPr id="0" name=""/>
        <dsp:cNvSpPr/>
      </dsp:nvSpPr>
      <dsp:spPr>
        <a:xfrm>
          <a:off x="6351780"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Ready for Testing</a:t>
          </a:r>
          <a:endParaRPr lang="en-US" sz="1800" kern="1200" dirty="0"/>
        </a:p>
      </dsp:txBody>
      <dsp:txXfrm>
        <a:off x="6396050" y="240546"/>
        <a:ext cx="1422965" cy="158356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761F9-896F-4055-9F9B-64B02D0B5053}">
      <dsp:nvSpPr>
        <dsp:cNvPr id="0" name=""/>
        <dsp:cNvSpPr/>
      </dsp:nvSpPr>
      <dsp:spPr>
        <a:xfrm>
          <a:off x="3457"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Deploy Application and Media in Dev and QA (UVP/ICNI)</a:t>
          </a:r>
          <a:endParaRPr lang="en-US" sz="1800" kern="1200" dirty="0"/>
        </a:p>
      </dsp:txBody>
      <dsp:txXfrm>
        <a:off x="47727" y="240546"/>
        <a:ext cx="1422965" cy="1583563"/>
      </dsp:txXfrm>
    </dsp:sp>
    <dsp:sp modelId="{45CD0B5C-4C32-4414-9E2B-7741F0AC9B89}">
      <dsp:nvSpPr>
        <dsp:cNvPr id="0" name=""/>
        <dsp:cNvSpPr/>
      </dsp:nvSpPr>
      <dsp:spPr>
        <a:xfrm>
          <a:off x="1666113"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66113" y="919872"/>
        <a:ext cx="224307" cy="224911"/>
      </dsp:txXfrm>
    </dsp:sp>
    <dsp:sp modelId="{346C3287-25CE-4591-9A91-9CB7D5BEF31F}">
      <dsp:nvSpPr>
        <dsp:cNvPr id="0" name=""/>
        <dsp:cNvSpPr/>
      </dsp:nvSpPr>
      <dsp:spPr>
        <a:xfrm>
          <a:off x="2119564" y="196276"/>
          <a:ext cx="1511505" cy="1672103"/>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Push the application using the Admin Sites</a:t>
          </a:r>
          <a:endParaRPr lang="en-US" sz="1800" kern="1200" dirty="0"/>
        </a:p>
      </dsp:txBody>
      <dsp:txXfrm>
        <a:off x="2163834" y="240546"/>
        <a:ext cx="1422965" cy="1583563"/>
      </dsp:txXfrm>
    </dsp:sp>
    <dsp:sp modelId="{5FBA1DCD-69BF-48B5-9CDB-AF582854AD2E}">
      <dsp:nvSpPr>
        <dsp:cNvPr id="0" name=""/>
        <dsp:cNvSpPr/>
      </dsp:nvSpPr>
      <dsp:spPr>
        <a:xfrm>
          <a:off x="3782220"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782220" y="919872"/>
        <a:ext cx="224307" cy="224911"/>
      </dsp:txXfrm>
    </dsp:sp>
    <dsp:sp modelId="{269D6BD4-A958-4FF7-9771-5E2CE530B216}">
      <dsp:nvSpPr>
        <dsp:cNvPr id="0" name=""/>
        <dsp:cNvSpPr/>
      </dsp:nvSpPr>
      <dsp:spPr>
        <a:xfrm>
          <a:off x="4235672"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Ask the ICM to point the TFNs to the specific application and version</a:t>
          </a:r>
          <a:endParaRPr lang="en-US" sz="1800" kern="1200" dirty="0"/>
        </a:p>
      </dsp:txBody>
      <dsp:txXfrm>
        <a:off x="4279942" y="240546"/>
        <a:ext cx="1422965" cy="1583563"/>
      </dsp:txXfrm>
    </dsp:sp>
    <dsp:sp modelId="{B7DACF8E-0353-4F38-8EB9-273C71095145}">
      <dsp:nvSpPr>
        <dsp:cNvPr id="0" name=""/>
        <dsp:cNvSpPr/>
      </dsp:nvSpPr>
      <dsp:spPr>
        <a:xfrm>
          <a:off x="5898328"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898328" y="919872"/>
        <a:ext cx="224307" cy="224911"/>
      </dsp:txXfrm>
    </dsp:sp>
    <dsp:sp modelId="{2E93D046-D589-415C-8C5E-52DBD5DA60A1}">
      <dsp:nvSpPr>
        <dsp:cNvPr id="0" name=""/>
        <dsp:cNvSpPr/>
      </dsp:nvSpPr>
      <dsp:spPr>
        <a:xfrm>
          <a:off x="6351780"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Ready for Testing</a:t>
          </a:r>
          <a:endParaRPr lang="en-US" sz="1800" kern="1200" dirty="0"/>
        </a:p>
      </dsp:txBody>
      <dsp:txXfrm>
        <a:off x="6396050" y="240546"/>
        <a:ext cx="1422965" cy="158356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761F9-896F-4055-9F9B-64B02D0B5053}">
      <dsp:nvSpPr>
        <dsp:cNvPr id="0" name=""/>
        <dsp:cNvSpPr/>
      </dsp:nvSpPr>
      <dsp:spPr>
        <a:xfrm>
          <a:off x="3457"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Deploy Application and Media in Dev and QA (UVP/ICNI)</a:t>
          </a:r>
          <a:endParaRPr lang="en-US" sz="1800" kern="1200" dirty="0"/>
        </a:p>
      </dsp:txBody>
      <dsp:txXfrm>
        <a:off x="47727" y="240546"/>
        <a:ext cx="1422965" cy="1583563"/>
      </dsp:txXfrm>
    </dsp:sp>
    <dsp:sp modelId="{45CD0B5C-4C32-4414-9E2B-7741F0AC9B89}">
      <dsp:nvSpPr>
        <dsp:cNvPr id="0" name=""/>
        <dsp:cNvSpPr/>
      </dsp:nvSpPr>
      <dsp:spPr>
        <a:xfrm>
          <a:off x="1666113"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66113" y="919872"/>
        <a:ext cx="224307" cy="224911"/>
      </dsp:txXfrm>
    </dsp:sp>
    <dsp:sp modelId="{346C3287-25CE-4591-9A91-9CB7D5BEF31F}">
      <dsp:nvSpPr>
        <dsp:cNvPr id="0" name=""/>
        <dsp:cNvSpPr/>
      </dsp:nvSpPr>
      <dsp:spPr>
        <a:xfrm>
          <a:off x="2119564"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Push the application using the Admin Sites</a:t>
          </a:r>
          <a:endParaRPr lang="en-US" sz="1800" kern="1200" dirty="0"/>
        </a:p>
      </dsp:txBody>
      <dsp:txXfrm>
        <a:off x="2163834" y="240546"/>
        <a:ext cx="1422965" cy="1583563"/>
      </dsp:txXfrm>
    </dsp:sp>
    <dsp:sp modelId="{5FBA1DCD-69BF-48B5-9CDB-AF582854AD2E}">
      <dsp:nvSpPr>
        <dsp:cNvPr id="0" name=""/>
        <dsp:cNvSpPr/>
      </dsp:nvSpPr>
      <dsp:spPr>
        <a:xfrm>
          <a:off x="3782220"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782220" y="919872"/>
        <a:ext cx="224307" cy="224911"/>
      </dsp:txXfrm>
    </dsp:sp>
    <dsp:sp modelId="{269D6BD4-A958-4FF7-9771-5E2CE530B216}">
      <dsp:nvSpPr>
        <dsp:cNvPr id="0" name=""/>
        <dsp:cNvSpPr/>
      </dsp:nvSpPr>
      <dsp:spPr>
        <a:xfrm>
          <a:off x="4235672" y="196276"/>
          <a:ext cx="1511505" cy="1672103"/>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Ask the ICM to point the TFNs to the specific application and version</a:t>
          </a:r>
          <a:endParaRPr lang="en-US" sz="1800" kern="1200" dirty="0"/>
        </a:p>
      </dsp:txBody>
      <dsp:txXfrm>
        <a:off x="4279942" y="240546"/>
        <a:ext cx="1422965" cy="1583563"/>
      </dsp:txXfrm>
    </dsp:sp>
    <dsp:sp modelId="{B7DACF8E-0353-4F38-8EB9-273C71095145}">
      <dsp:nvSpPr>
        <dsp:cNvPr id="0" name=""/>
        <dsp:cNvSpPr/>
      </dsp:nvSpPr>
      <dsp:spPr>
        <a:xfrm>
          <a:off x="5898328"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898328" y="919872"/>
        <a:ext cx="224307" cy="224911"/>
      </dsp:txXfrm>
    </dsp:sp>
    <dsp:sp modelId="{2E93D046-D589-415C-8C5E-52DBD5DA60A1}">
      <dsp:nvSpPr>
        <dsp:cNvPr id="0" name=""/>
        <dsp:cNvSpPr/>
      </dsp:nvSpPr>
      <dsp:spPr>
        <a:xfrm>
          <a:off x="6351780"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Ready for Testing</a:t>
          </a:r>
          <a:endParaRPr lang="en-US" sz="1800" kern="1200" dirty="0"/>
        </a:p>
      </dsp:txBody>
      <dsp:txXfrm>
        <a:off x="6396050" y="240546"/>
        <a:ext cx="1422965" cy="158356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8761F9-896F-4055-9F9B-64B02D0B5053}">
      <dsp:nvSpPr>
        <dsp:cNvPr id="0" name=""/>
        <dsp:cNvSpPr/>
      </dsp:nvSpPr>
      <dsp:spPr>
        <a:xfrm>
          <a:off x="3457"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Deploy Application and Media in Dev and QA (UVP/ICNI)</a:t>
          </a:r>
          <a:endParaRPr lang="en-US" sz="1800" kern="1200" dirty="0"/>
        </a:p>
      </dsp:txBody>
      <dsp:txXfrm>
        <a:off x="47727" y="240546"/>
        <a:ext cx="1422965" cy="1583563"/>
      </dsp:txXfrm>
    </dsp:sp>
    <dsp:sp modelId="{45CD0B5C-4C32-4414-9E2B-7741F0AC9B89}">
      <dsp:nvSpPr>
        <dsp:cNvPr id="0" name=""/>
        <dsp:cNvSpPr/>
      </dsp:nvSpPr>
      <dsp:spPr>
        <a:xfrm>
          <a:off x="1666113"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666113" y="919872"/>
        <a:ext cx="224307" cy="224911"/>
      </dsp:txXfrm>
    </dsp:sp>
    <dsp:sp modelId="{346C3287-25CE-4591-9A91-9CB7D5BEF31F}">
      <dsp:nvSpPr>
        <dsp:cNvPr id="0" name=""/>
        <dsp:cNvSpPr/>
      </dsp:nvSpPr>
      <dsp:spPr>
        <a:xfrm>
          <a:off x="2119564"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Push the application using the Admin Sites</a:t>
          </a:r>
          <a:endParaRPr lang="en-US" sz="1800" kern="1200" dirty="0"/>
        </a:p>
      </dsp:txBody>
      <dsp:txXfrm>
        <a:off x="2163834" y="240546"/>
        <a:ext cx="1422965" cy="1583563"/>
      </dsp:txXfrm>
    </dsp:sp>
    <dsp:sp modelId="{5FBA1DCD-69BF-48B5-9CDB-AF582854AD2E}">
      <dsp:nvSpPr>
        <dsp:cNvPr id="0" name=""/>
        <dsp:cNvSpPr/>
      </dsp:nvSpPr>
      <dsp:spPr>
        <a:xfrm>
          <a:off x="3782220"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782220" y="919872"/>
        <a:ext cx="224307" cy="224911"/>
      </dsp:txXfrm>
    </dsp:sp>
    <dsp:sp modelId="{269D6BD4-A958-4FF7-9771-5E2CE530B216}">
      <dsp:nvSpPr>
        <dsp:cNvPr id="0" name=""/>
        <dsp:cNvSpPr/>
      </dsp:nvSpPr>
      <dsp:spPr>
        <a:xfrm>
          <a:off x="4235672" y="196276"/>
          <a:ext cx="1511505" cy="1672103"/>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Ask the ICM to point the TFNs to the specific application and version</a:t>
          </a:r>
          <a:endParaRPr lang="en-US" sz="1800" kern="1200" dirty="0"/>
        </a:p>
      </dsp:txBody>
      <dsp:txXfrm>
        <a:off x="4279942" y="240546"/>
        <a:ext cx="1422965" cy="1583563"/>
      </dsp:txXfrm>
    </dsp:sp>
    <dsp:sp modelId="{B7DACF8E-0353-4F38-8EB9-273C71095145}">
      <dsp:nvSpPr>
        <dsp:cNvPr id="0" name=""/>
        <dsp:cNvSpPr/>
      </dsp:nvSpPr>
      <dsp:spPr>
        <a:xfrm>
          <a:off x="5898328" y="844901"/>
          <a:ext cx="320439" cy="3748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898328" y="919872"/>
        <a:ext cx="224307" cy="224911"/>
      </dsp:txXfrm>
    </dsp:sp>
    <dsp:sp modelId="{2E93D046-D589-415C-8C5E-52DBD5DA60A1}">
      <dsp:nvSpPr>
        <dsp:cNvPr id="0" name=""/>
        <dsp:cNvSpPr/>
      </dsp:nvSpPr>
      <dsp:spPr>
        <a:xfrm>
          <a:off x="6351780" y="196276"/>
          <a:ext cx="1511505" cy="1672103"/>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Ready for Testing</a:t>
          </a:r>
          <a:endParaRPr lang="en-US" sz="1800" kern="1200" dirty="0"/>
        </a:p>
      </dsp:txBody>
      <dsp:txXfrm>
        <a:off x="6396050" y="240546"/>
        <a:ext cx="1422965" cy="15835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71F1FD-79F5-4441-A715-40CF85C777C8}">
      <dsp:nvSpPr>
        <dsp:cNvPr id="0" name=""/>
        <dsp:cNvSpPr/>
      </dsp:nvSpPr>
      <dsp:spPr>
        <a:xfrm>
          <a:off x="588866" y="63063"/>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UAT/QA finds a defect</a:t>
          </a:r>
          <a:endParaRPr lang="en-US" sz="1400" kern="1200" dirty="0"/>
        </a:p>
      </dsp:txBody>
      <dsp:txXfrm>
        <a:off x="622585" y="96782"/>
        <a:ext cx="1851339" cy="1083828"/>
      </dsp:txXfrm>
    </dsp:sp>
    <dsp:sp modelId="{9200C0B8-AEF6-48FF-81D8-F459E8B61C67}">
      <dsp:nvSpPr>
        <dsp:cNvPr id="0" name=""/>
        <dsp:cNvSpPr/>
      </dsp:nvSpPr>
      <dsp:spPr>
        <a:xfrm>
          <a:off x="2676496" y="400767"/>
          <a:ext cx="406780"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2676496" y="495938"/>
        <a:ext cx="284746" cy="285514"/>
      </dsp:txXfrm>
    </dsp:sp>
    <dsp:sp modelId="{99E587FF-88F9-4952-BA1F-32196A745809}">
      <dsp:nvSpPr>
        <dsp:cNvPr id="0" name=""/>
        <dsp:cNvSpPr/>
      </dsp:nvSpPr>
      <dsp:spPr>
        <a:xfrm>
          <a:off x="3275155" y="63063"/>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UAT/QA assigns the defect to the developer</a:t>
          </a:r>
          <a:endParaRPr lang="en-US" sz="1400" kern="1200" dirty="0"/>
        </a:p>
      </dsp:txBody>
      <dsp:txXfrm>
        <a:off x="3308874" y="96782"/>
        <a:ext cx="1851339" cy="1083828"/>
      </dsp:txXfrm>
    </dsp:sp>
    <dsp:sp modelId="{B80BBE00-1331-4A74-9AF6-E5A661CD2C5F}">
      <dsp:nvSpPr>
        <dsp:cNvPr id="0" name=""/>
        <dsp:cNvSpPr/>
      </dsp:nvSpPr>
      <dsp:spPr>
        <a:xfrm rot="2623">
          <a:off x="5362785" y="401783"/>
          <a:ext cx="406781"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362785" y="496907"/>
        <a:ext cx="284747" cy="285514"/>
      </dsp:txXfrm>
    </dsp:sp>
    <dsp:sp modelId="{6AA0B44E-F99D-4185-BA63-A0CDD0A7F81E}">
      <dsp:nvSpPr>
        <dsp:cNvPr id="0" name=""/>
        <dsp:cNvSpPr/>
      </dsp:nvSpPr>
      <dsp:spPr>
        <a:xfrm>
          <a:off x="5961443" y="65112"/>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Developer – Assess the defect</a:t>
          </a:r>
          <a:endParaRPr lang="en-US" sz="1400" kern="1200" dirty="0"/>
        </a:p>
      </dsp:txBody>
      <dsp:txXfrm>
        <a:off x="5995162" y="98831"/>
        <a:ext cx="1851339" cy="1083828"/>
      </dsp:txXfrm>
    </dsp:sp>
    <dsp:sp modelId="{2AEDE74E-9C0E-4756-943D-E7D3621A5E03}">
      <dsp:nvSpPr>
        <dsp:cNvPr id="0" name=""/>
        <dsp:cNvSpPr/>
      </dsp:nvSpPr>
      <dsp:spPr>
        <a:xfrm rot="5400000">
          <a:off x="6717442" y="1350693"/>
          <a:ext cx="406780"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6778075" y="1385231"/>
        <a:ext cx="285514" cy="284746"/>
      </dsp:txXfrm>
    </dsp:sp>
    <dsp:sp modelId="{5CCDC052-BD47-408D-8F63-C87BF09EE6DF}">
      <dsp:nvSpPr>
        <dsp:cNvPr id="0" name=""/>
        <dsp:cNvSpPr/>
      </dsp:nvSpPr>
      <dsp:spPr>
        <a:xfrm>
          <a:off x="5961443" y="1983890"/>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Update application(s) to fix the defect</a:t>
          </a:r>
          <a:endParaRPr lang="en-US" sz="1400" kern="1200" dirty="0"/>
        </a:p>
      </dsp:txBody>
      <dsp:txXfrm>
        <a:off x="5995162" y="2017609"/>
        <a:ext cx="1851339" cy="1083828"/>
      </dsp:txXfrm>
    </dsp:sp>
    <dsp:sp modelId="{B9ABFECB-EBE1-405C-AC6F-4168E8D7E31E}">
      <dsp:nvSpPr>
        <dsp:cNvPr id="0" name=""/>
        <dsp:cNvSpPr/>
      </dsp:nvSpPr>
      <dsp:spPr>
        <a:xfrm rot="10880694">
          <a:off x="5385754" y="2290332"/>
          <a:ext cx="406892"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5507805" y="2386936"/>
        <a:ext cx="284824" cy="285514"/>
      </dsp:txXfrm>
    </dsp:sp>
    <dsp:sp modelId="{185AFEBD-FC82-42CA-86C5-2291D8C254D1}">
      <dsp:nvSpPr>
        <dsp:cNvPr id="0" name=""/>
        <dsp:cNvSpPr/>
      </dsp:nvSpPr>
      <dsp:spPr>
        <a:xfrm>
          <a:off x="3275155" y="1920823"/>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b="0" kern="1200" dirty="0" smtClean="0"/>
            <a:t>Commit the code into Subversion, SVN description must include the </a:t>
          </a:r>
          <a:r>
            <a:rPr lang="en-US" sz="1400" b="0" kern="1200" dirty="0" err="1" smtClean="0"/>
            <a:t>Workorder</a:t>
          </a:r>
          <a:r>
            <a:rPr lang="en-US" sz="1400" b="0" kern="1200" dirty="0" smtClean="0"/>
            <a:t> Number and the Defect Number</a:t>
          </a:r>
          <a:endParaRPr lang="en-US" sz="1400" b="0" kern="1200" dirty="0"/>
        </a:p>
      </dsp:txBody>
      <dsp:txXfrm>
        <a:off x="3308874" y="1954542"/>
        <a:ext cx="1851339" cy="1083828"/>
      </dsp:txXfrm>
    </dsp:sp>
    <dsp:sp modelId="{CC518D04-CDDD-4E52-99CA-A3E62D1091B7}">
      <dsp:nvSpPr>
        <dsp:cNvPr id="0" name=""/>
        <dsp:cNvSpPr/>
      </dsp:nvSpPr>
      <dsp:spPr>
        <a:xfrm rot="10800000">
          <a:off x="2699521" y="2258528"/>
          <a:ext cx="406780"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10800000">
        <a:off x="2821555" y="2353699"/>
        <a:ext cx="284746" cy="285514"/>
      </dsp:txXfrm>
    </dsp:sp>
    <dsp:sp modelId="{EA5227B9-D2B2-4B90-8543-AE39F4CCDB5D}">
      <dsp:nvSpPr>
        <dsp:cNvPr id="0" name=""/>
        <dsp:cNvSpPr/>
      </dsp:nvSpPr>
      <dsp:spPr>
        <a:xfrm>
          <a:off x="588866" y="1920823"/>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Unit/System test the defect</a:t>
          </a:r>
          <a:endParaRPr lang="en-US" sz="1400" kern="1200" dirty="0"/>
        </a:p>
      </dsp:txBody>
      <dsp:txXfrm>
        <a:off x="622585" y="1954542"/>
        <a:ext cx="1851339" cy="1083828"/>
      </dsp:txXfrm>
    </dsp:sp>
    <dsp:sp modelId="{2BE31B9F-5807-4166-AE79-924C739A1E0F}">
      <dsp:nvSpPr>
        <dsp:cNvPr id="0" name=""/>
        <dsp:cNvSpPr/>
      </dsp:nvSpPr>
      <dsp:spPr>
        <a:xfrm rot="5400000">
          <a:off x="1344864" y="3206404"/>
          <a:ext cx="406780"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rot="-5400000">
        <a:off x="1405497" y="3240942"/>
        <a:ext cx="285514" cy="284746"/>
      </dsp:txXfrm>
    </dsp:sp>
    <dsp:sp modelId="{F73A2FCE-D074-4F5C-B5A6-D7B6D8A665BB}">
      <dsp:nvSpPr>
        <dsp:cNvPr id="0" name=""/>
        <dsp:cNvSpPr/>
      </dsp:nvSpPr>
      <dsp:spPr>
        <a:xfrm>
          <a:off x="588866" y="3839601"/>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Assign defect back to QA</a:t>
          </a:r>
          <a:endParaRPr lang="en-US" sz="1400" kern="1200" dirty="0"/>
        </a:p>
      </dsp:txBody>
      <dsp:txXfrm>
        <a:off x="622585" y="3873320"/>
        <a:ext cx="1851339" cy="1083828"/>
      </dsp:txXfrm>
    </dsp:sp>
    <dsp:sp modelId="{61F038D6-3E23-4358-B9CF-42A571075979}">
      <dsp:nvSpPr>
        <dsp:cNvPr id="0" name=""/>
        <dsp:cNvSpPr/>
      </dsp:nvSpPr>
      <dsp:spPr>
        <a:xfrm>
          <a:off x="2676496" y="4177306"/>
          <a:ext cx="406780" cy="475856"/>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2676496" y="4272477"/>
        <a:ext cx="284746" cy="285514"/>
      </dsp:txXfrm>
    </dsp:sp>
    <dsp:sp modelId="{06424CEC-3EDB-4FEC-A19F-AB42B8F4A33B}">
      <dsp:nvSpPr>
        <dsp:cNvPr id="0" name=""/>
        <dsp:cNvSpPr/>
      </dsp:nvSpPr>
      <dsp:spPr>
        <a:xfrm>
          <a:off x="3275155" y="3839601"/>
          <a:ext cx="1918777" cy="115126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QA/UAT tests the defect and closes on complete</a:t>
          </a:r>
          <a:endParaRPr lang="en-US" sz="1400" kern="1200" dirty="0"/>
        </a:p>
      </dsp:txBody>
      <dsp:txXfrm>
        <a:off x="3308874" y="3873320"/>
        <a:ext cx="1851339" cy="108382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AAAD9-6E47-4DAC-AC89-8A2A4A011326}">
      <dsp:nvSpPr>
        <dsp:cNvPr id="0" name=""/>
        <dsp:cNvSpPr/>
      </dsp:nvSpPr>
      <dsp:spPr>
        <a:xfrm>
          <a:off x="7398" y="304573"/>
          <a:ext cx="2211444" cy="13268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Load files to appropriate folder in staging: </a:t>
          </a:r>
          <a:r>
            <a:rPr lang="en-US" sz="1400" kern="1200" dirty="0" smtClean="0">
              <a:hlinkClick xmlns:r="http://schemas.openxmlformats.org/officeDocument/2006/relationships" r:id="rId1"/>
            </a:rPr>
            <a:t>\\apse8488\evpmediastaging</a:t>
          </a:r>
          <a:endParaRPr lang="en-US" sz="1400" kern="1200" dirty="0"/>
        </a:p>
      </dsp:txBody>
      <dsp:txXfrm>
        <a:off x="46261" y="343436"/>
        <a:ext cx="2133718" cy="1249140"/>
      </dsp:txXfrm>
    </dsp:sp>
    <dsp:sp modelId="{F30809D0-4067-4F83-BD85-E17BA279BD29}">
      <dsp:nvSpPr>
        <dsp:cNvPr id="0" name=""/>
        <dsp:cNvSpPr/>
      </dsp:nvSpPr>
      <dsp:spPr>
        <a:xfrm>
          <a:off x="2413449" y="693787"/>
          <a:ext cx="468826" cy="548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13449" y="803475"/>
        <a:ext cx="328178" cy="329062"/>
      </dsp:txXfrm>
    </dsp:sp>
    <dsp:sp modelId="{D00616C9-5093-4BB5-8361-D57D995E6899}">
      <dsp:nvSpPr>
        <dsp:cNvPr id="0" name=""/>
        <dsp:cNvSpPr/>
      </dsp:nvSpPr>
      <dsp:spPr>
        <a:xfrm>
          <a:off x="3103420" y="304573"/>
          <a:ext cx="2211444" cy="13268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Wait for the Anthill to build the application</a:t>
          </a:r>
        </a:p>
      </dsp:txBody>
      <dsp:txXfrm>
        <a:off x="3142283" y="343436"/>
        <a:ext cx="2133718" cy="1249140"/>
      </dsp:txXfrm>
    </dsp:sp>
    <dsp:sp modelId="{5978EA25-95D6-4A8C-BAF4-B1A6CE71FFC0}">
      <dsp:nvSpPr>
        <dsp:cNvPr id="0" name=""/>
        <dsp:cNvSpPr/>
      </dsp:nvSpPr>
      <dsp:spPr>
        <a:xfrm>
          <a:off x="5509471" y="693787"/>
          <a:ext cx="468826" cy="548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509471" y="803475"/>
        <a:ext cx="328178" cy="329062"/>
      </dsp:txXfrm>
    </dsp:sp>
    <dsp:sp modelId="{2DC1F7F4-5F6D-42C0-A7E2-56731CE2A06D}">
      <dsp:nvSpPr>
        <dsp:cNvPr id="0" name=""/>
        <dsp:cNvSpPr/>
      </dsp:nvSpPr>
      <dsp:spPr>
        <a:xfrm>
          <a:off x="6199442" y="304573"/>
          <a:ext cx="2211444" cy="13268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Once alerted, deploy the media files on Dev and QA</a:t>
          </a:r>
          <a:endParaRPr lang="en-US" sz="1400" kern="1200" dirty="0"/>
        </a:p>
      </dsp:txBody>
      <dsp:txXfrm>
        <a:off x="6238305" y="343436"/>
        <a:ext cx="2133718" cy="1249140"/>
      </dsp:txXfrm>
    </dsp:sp>
    <dsp:sp modelId="{D0A564C7-DFA5-4C0B-8762-7EEB6F0F4242}">
      <dsp:nvSpPr>
        <dsp:cNvPr id="0" name=""/>
        <dsp:cNvSpPr/>
      </dsp:nvSpPr>
      <dsp:spPr>
        <a:xfrm rot="5400000">
          <a:off x="7070751" y="1786241"/>
          <a:ext cx="468826" cy="548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7140633" y="1826047"/>
        <a:ext cx="329062" cy="328178"/>
      </dsp:txXfrm>
    </dsp:sp>
    <dsp:sp modelId="{4E7B59DC-28FC-49ED-8987-2D0FC219F5F6}">
      <dsp:nvSpPr>
        <dsp:cNvPr id="0" name=""/>
        <dsp:cNvSpPr/>
      </dsp:nvSpPr>
      <dsp:spPr>
        <a:xfrm>
          <a:off x="6199442" y="2516017"/>
          <a:ext cx="2211444" cy="13268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Create a folder in a special share drive so that Ron Oliver can pull the file from here for the synch </a:t>
          </a:r>
          <a:r>
            <a:rPr lang="en-US" sz="1400" kern="1200" dirty="0" smtClean="0">
              <a:hlinkClick xmlns:r="http://schemas.openxmlformats.org/officeDocument/2006/relationships" r:id="rId2"/>
            </a:rPr>
            <a:t>\\apse8489\d$\Media_Updates</a:t>
          </a:r>
          <a:r>
            <a:rPr lang="en-US" sz="1400" kern="1200" dirty="0" smtClean="0"/>
            <a:t> </a:t>
          </a:r>
          <a:endParaRPr lang="en-US" sz="1400" kern="1200" dirty="0"/>
        </a:p>
      </dsp:txBody>
      <dsp:txXfrm>
        <a:off x="6238305" y="2554880"/>
        <a:ext cx="2133718" cy="1249140"/>
      </dsp:txXfrm>
    </dsp:sp>
    <dsp:sp modelId="{A77C2A2E-5A68-4962-BA62-D5F598891086}">
      <dsp:nvSpPr>
        <dsp:cNvPr id="0" name=""/>
        <dsp:cNvSpPr/>
      </dsp:nvSpPr>
      <dsp:spPr>
        <a:xfrm rot="10800000">
          <a:off x="5536008" y="2905231"/>
          <a:ext cx="468826" cy="54843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676656" y="3014919"/>
        <a:ext cx="328178" cy="329062"/>
      </dsp:txXfrm>
    </dsp:sp>
    <dsp:sp modelId="{755B7204-7320-4EF2-BD61-81D6F77BF3E3}">
      <dsp:nvSpPr>
        <dsp:cNvPr id="0" name=""/>
        <dsp:cNvSpPr/>
      </dsp:nvSpPr>
      <dsp:spPr>
        <a:xfrm>
          <a:off x="3103420" y="2516017"/>
          <a:ext cx="2211444" cy="13268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Alert Ron Oliver and appropriate PM/SA that files have been loaded to all necessary folders</a:t>
          </a:r>
          <a:endParaRPr lang="en-US" sz="1400" kern="1200" dirty="0"/>
        </a:p>
      </dsp:txBody>
      <dsp:txXfrm>
        <a:off x="3142283" y="2554880"/>
        <a:ext cx="2133718" cy="1249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23DB4-A5B3-40F5-BA89-F915B08E0EC3}">
      <dsp:nvSpPr>
        <dsp:cNvPr id="0" name=""/>
        <dsp:cNvSpPr/>
      </dsp:nvSpPr>
      <dsp:spPr>
        <a:xfrm>
          <a:off x="617764" y="0"/>
          <a:ext cx="7001328" cy="26416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58CEC-BB0D-430B-9A66-BF984A8D8BD8}">
      <dsp:nvSpPr>
        <dsp:cNvPr id="0" name=""/>
        <dsp:cNvSpPr/>
      </dsp:nvSpPr>
      <dsp:spPr>
        <a:xfrm>
          <a:off x="1608"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i="1" kern="1200" dirty="0" smtClean="0"/>
            <a:t>Handoff to Dev</a:t>
          </a:r>
          <a:endParaRPr lang="en-US" sz="1400" i="1" kern="1200" dirty="0"/>
        </a:p>
      </dsp:txBody>
      <dsp:txXfrm>
        <a:off x="51850" y="842722"/>
        <a:ext cx="928720" cy="956156"/>
      </dsp:txXfrm>
    </dsp:sp>
    <dsp:sp modelId="{8D5247C1-5293-4951-AACF-440C269F8033}">
      <dsp:nvSpPr>
        <dsp:cNvPr id="0" name=""/>
        <dsp:cNvSpPr/>
      </dsp:nvSpPr>
      <dsp:spPr>
        <a:xfrm>
          <a:off x="1202347"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i="1" kern="1200" dirty="0" smtClean="0"/>
            <a:t>Development</a:t>
          </a:r>
          <a:endParaRPr lang="en-US" sz="1400" i="1" kern="1200" dirty="0"/>
        </a:p>
      </dsp:txBody>
      <dsp:txXfrm>
        <a:off x="1252589" y="842722"/>
        <a:ext cx="928720" cy="956156"/>
      </dsp:txXfrm>
    </dsp:sp>
    <dsp:sp modelId="{7980BD8D-0642-47D3-873D-EEC615E0264E}">
      <dsp:nvSpPr>
        <dsp:cNvPr id="0" name=""/>
        <dsp:cNvSpPr/>
      </dsp:nvSpPr>
      <dsp:spPr>
        <a:xfrm>
          <a:off x="2403086"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i="1" kern="1200" dirty="0" smtClean="0"/>
            <a:t>PDB Setup (ICM) – if needed</a:t>
          </a:r>
          <a:endParaRPr lang="en-US" sz="1200" i="1" kern="1200" dirty="0"/>
        </a:p>
      </dsp:txBody>
      <dsp:txXfrm>
        <a:off x="2453328" y="842722"/>
        <a:ext cx="928720" cy="956156"/>
      </dsp:txXfrm>
    </dsp:sp>
    <dsp:sp modelId="{5D3FC6FB-ED66-4327-A050-FF4E54F03BF5}">
      <dsp:nvSpPr>
        <dsp:cNvPr id="0" name=""/>
        <dsp:cNvSpPr/>
      </dsp:nvSpPr>
      <dsp:spPr>
        <a:xfrm>
          <a:off x="3603826"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i="1" kern="1200" dirty="0" smtClean="0"/>
            <a:t>TFN Setup (ICM)</a:t>
          </a:r>
          <a:endParaRPr lang="en-US" sz="1400" i="1" kern="1200" dirty="0"/>
        </a:p>
      </dsp:txBody>
      <dsp:txXfrm>
        <a:off x="3654068" y="842722"/>
        <a:ext cx="928720" cy="956156"/>
      </dsp:txXfrm>
    </dsp:sp>
    <dsp:sp modelId="{C318E3BB-5EC2-41BA-BD7D-A2F52A9C3E07}">
      <dsp:nvSpPr>
        <dsp:cNvPr id="0" name=""/>
        <dsp:cNvSpPr/>
      </dsp:nvSpPr>
      <dsp:spPr>
        <a:xfrm>
          <a:off x="4804565"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i="1" kern="1200" dirty="0" smtClean="0"/>
            <a:t>Unit Test</a:t>
          </a:r>
          <a:endParaRPr lang="en-US" sz="1400" i="1" kern="1200" dirty="0"/>
        </a:p>
      </dsp:txBody>
      <dsp:txXfrm>
        <a:off x="4854807" y="842722"/>
        <a:ext cx="928720" cy="956156"/>
      </dsp:txXfrm>
    </dsp:sp>
    <dsp:sp modelId="{BBC83CB5-D842-4C74-BC1B-3DBCBE2F59D6}">
      <dsp:nvSpPr>
        <dsp:cNvPr id="0" name=""/>
        <dsp:cNvSpPr/>
      </dsp:nvSpPr>
      <dsp:spPr>
        <a:xfrm>
          <a:off x="6005304"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i="1" kern="1200" dirty="0" smtClean="0"/>
            <a:t>Handoff to QA</a:t>
          </a:r>
          <a:endParaRPr lang="en-US" sz="1400" i="1" kern="1200" dirty="0"/>
        </a:p>
      </dsp:txBody>
      <dsp:txXfrm>
        <a:off x="6055546" y="842722"/>
        <a:ext cx="928720" cy="956156"/>
      </dsp:txXfrm>
    </dsp:sp>
    <dsp:sp modelId="{63F6C736-F83C-4213-9135-3CECC318CBAE}">
      <dsp:nvSpPr>
        <dsp:cNvPr id="0" name=""/>
        <dsp:cNvSpPr/>
      </dsp:nvSpPr>
      <dsp:spPr>
        <a:xfrm>
          <a:off x="7206043" y="792480"/>
          <a:ext cx="1029204" cy="10566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i="1" kern="1200" dirty="0" smtClean="0"/>
            <a:t>Defect Resolution (if applicable)</a:t>
          </a:r>
          <a:endParaRPr lang="en-US" sz="1200" i="1" kern="1200" dirty="0"/>
        </a:p>
      </dsp:txBody>
      <dsp:txXfrm>
        <a:off x="7256285" y="842722"/>
        <a:ext cx="928720" cy="9561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FE9564-B0C7-40C7-913A-5786E6F8CA87}">
      <dsp:nvSpPr>
        <dsp:cNvPr id="0" name=""/>
        <dsp:cNvSpPr/>
      </dsp:nvSpPr>
      <dsp:spPr>
        <a:xfrm>
          <a:off x="30797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 Production Version of Application</a:t>
          </a:r>
          <a:endParaRPr lang="en-US" sz="1700" kern="1200" dirty="0"/>
        </a:p>
      </dsp:txBody>
      <dsp:txXfrm>
        <a:off x="343083" y="37573"/>
        <a:ext cx="1927528" cy="1128431"/>
      </dsp:txXfrm>
    </dsp:sp>
    <dsp:sp modelId="{06E0E961-C784-4FC0-93B3-79348017E394}">
      <dsp:nvSpPr>
        <dsp:cNvPr id="0" name=""/>
        <dsp:cNvSpPr/>
      </dsp:nvSpPr>
      <dsp:spPr>
        <a:xfrm>
          <a:off x="248152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53157"/>
        <a:ext cx="296465" cy="297264"/>
      </dsp:txXfrm>
    </dsp:sp>
    <dsp:sp modelId="{915D200C-C3A2-471C-B1AA-F137A2910580}">
      <dsp:nvSpPr>
        <dsp:cNvPr id="0" name=""/>
        <dsp:cNvSpPr/>
      </dsp:nvSpPr>
      <dsp:spPr>
        <a:xfrm>
          <a:off x="3104816"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Copy New Version of Application using Deployment Helper</a:t>
          </a:r>
          <a:endParaRPr lang="en-US" sz="1700" kern="1200" dirty="0"/>
        </a:p>
      </dsp:txBody>
      <dsp:txXfrm>
        <a:off x="3139923" y="37573"/>
        <a:ext cx="1927528" cy="1128431"/>
      </dsp:txXfrm>
    </dsp:sp>
    <dsp:sp modelId="{40DFCF04-90AE-40DA-8B79-FDA03B5C1E01}">
      <dsp:nvSpPr>
        <dsp:cNvPr id="0" name=""/>
        <dsp:cNvSpPr/>
      </dsp:nvSpPr>
      <dsp:spPr>
        <a:xfrm>
          <a:off x="5278360" y="354069"/>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5278360" y="453157"/>
        <a:ext cx="296465" cy="297264"/>
      </dsp:txXfrm>
    </dsp:sp>
    <dsp:sp modelId="{CBEFB4A9-F10F-430A-BC48-4B14897615EC}">
      <dsp:nvSpPr>
        <dsp:cNvPr id="0" name=""/>
        <dsp:cNvSpPr/>
      </dsp:nvSpPr>
      <dsp:spPr>
        <a:xfrm>
          <a:off x="5901655" y="2466"/>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Media to Staging Folder</a:t>
          </a:r>
          <a:endParaRPr lang="en-US" sz="1700" kern="1200" dirty="0"/>
        </a:p>
      </dsp:txBody>
      <dsp:txXfrm>
        <a:off x="5936762" y="37573"/>
        <a:ext cx="1927528" cy="1128431"/>
      </dsp:txXfrm>
    </dsp:sp>
    <dsp:sp modelId="{7BBFEFDB-4E01-4E1A-99E8-9A96AC6D9F73}">
      <dsp:nvSpPr>
        <dsp:cNvPr id="0" name=""/>
        <dsp:cNvSpPr/>
      </dsp:nvSpPr>
      <dsp:spPr>
        <a:xfrm rot="5400000">
          <a:off x="6688766" y="13409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6751895" y="1376912"/>
        <a:ext cx="297264" cy="296465"/>
      </dsp:txXfrm>
    </dsp:sp>
    <dsp:sp modelId="{5CFF5FA3-3BED-42CD-B232-D6C357C79768}">
      <dsp:nvSpPr>
        <dsp:cNvPr id="0" name=""/>
        <dsp:cNvSpPr/>
      </dsp:nvSpPr>
      <dsp:spPr>
        <a:xfrm>
          <a:off x="5901655"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Setup Anthill for new version (auto build function)</a:t>
          </a:r>
          <a:endParaRPr lang="en-US" sz="1700" kern="1200" dirty="0"/>
        </a:p>
      </dsp:txBody>
      <dsp:txXfrm>
        <a:off x="5936762" y="2035315"/>
        <a:ext cx="1927528" cy="1128431"/>
      </dsp:txXfrm>
    </dsp:sp>
    <dsp:sp modelId="{F8BF7C45-7D77-4BDB-A4AF-53912D8115E1}">
      <dsp:nvSpPr>
        <dsp:cNvPr id="0" name=""/>
        <dsp:cNvSpPr/>
      </dsp:nvSpPr>
      <dsp:spPr>
        <a:xfrm rot="10800000">
          <a:off x="5302332"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5429388" y="2450899"/>
        <a:ext cx="296465" cy="297264"/>
      </dsp:txXfrm>
    </dsp:sp>
    <dsp:sp modelId="{2FB9DBE3-AF0B-4A8A-A9B3-6062FEB57A2D}">
      <dsp:nvSpPr>
        <dsp:cNvPr id="0" name=""/>
        <dsp:cNvSpPr/>
      </dsp:nvSpPr>
      <dsp:spPr>
        <a:xfrm>
          <a:off x="310481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Checkout application from SVN Repository</a:t>
          </a:r>
          <a:endParaRPr lang="en-US" sz="1700" kern="1200" dirty="0"/>
        </a:p>
      </dsp:txBody>
      <dsp:txXfrm>
        <a:off x="3139923" y="2035315"/>
        <a:ext cx="1927528" cy="1128431"/>
      </dsp:txXfrm>
    </dsp:sp>
    <dsp:sp modelId="{52D27276-4DF5-4044-925F-D85382A3C578}">
      <dsp:nvSpPr>
        <dsp:cNvPr id="0" name=""/>
        <dsp:cNvSpPr/>
      </dsp:nvSpPr>
      <dsp:spPr>
        <a:xfrm rot="10800000">
          <a:off x="2505493" y="2351811"/>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10800000">
        <a:off x="2632549" y="2450899"/>
        <a:ext cx="296465" cy="297264"/>
      </dsp:txXfrm>
    </dsp:sp>
    <dsp:sp modelId="{BABF71C6-993E-411C-A388-BEC6EE6AC64C}">
      <dsp:nvSpPr>
        <dsp:cNvPr id="0" name=""/>
        <dsp:cNvSpPr/>
      </dsp:nvSpPr>
      <dsp:spPr>
        <a:xfrm>
          <a:off x="307976" y="2000208"/>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Apply the Changes in Call Studio  /Wav Files /Grammar Files</a:t>
          </a:r>
          <a:endParaRPr lang="en-US" sz="1700" kern="1200" dirty="0"/>
        </a:p>
      </dsp:txBody>
      <dsp:txXfrm>
        <a:off x="343083" y="2035315"/>
        <a:ext cx="1927528" cy="1128431"/>
      </dsp:txXfrm>
    </dsp:sp>
    <dsp:sp modelId="{0F527B90-9F5C-4AE8-9FCC-EC3E5A58DCAC}">
      <dsp:nvSpPr>
        <dsp:cNvPr id="0" name=""/>
        <dsp:cNvSpPr/>
      </dsp:nvSpPr>
      <dsp:spPr>
        <a:xfrm rot="5400000">
          <a:off x="1095087" y="3338696"/>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1158216" y="3374655"/>
        <a:ext cx="297264" cy="296465"/>
      </dsp:txXfrm>
    </dsp:sp>
    <dsp:sp modelId="{6FECD55E-D05D-4932-B9A9-9E6BAC70899D}">
      <dsp:nvSpPr>
        <dsp:cNvPr id="0" name=""/>
        <dsp:cNvSpPr/>
      </dsp:nvSpPr>
      <dsp:spPr>
        <a:xfrm>
          <a:off x="307976" y="3997951"/>
          <a:ext cx="1997742" cy="1198645"/>
        </a:xfrm>
        <a:prstGeom prst="roundRect">
          <a:avLst>
            <a:gd name="adj" fmla="val 10000"/>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Commit changes made in Call Studio</a:t>
          </a:r>
          <a:endParaRPr lang="en-US" sz="1700" kern="1200" dirty="0"/>
        </a:p>
      </dsp:txBody>
      <dsp:txXfrm>
        <a:off x="343083" y="4033058"/>
        <a:ext cx="1927528" cy="1128431"/>
      </dsp:txXfrm>
    </dsp:sp>
    <dsp:sp modelId="{B99A30D6-FA5C-4533-B9D3-C83603139E85}">
      <dsp:nvSpPr>
        <dsp:cNvPr id="0" name=""/>
        <dsp:cNvSpPr/>
      </dsp:nvSpPr>
      <dsp:spPr>
        <a:xfrm>
          <a:off x="2481520" y="4349553"/>
          <a:ext cx="423521" cy="4954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481520" y="4448641"/>
        <a:ext cx="296465" cy="297264"/>
      </dsp:txXfrm>
    </dsp:sp>
    <dsp:sp modelId="{BA1031F1-24F7-456D-911E-75D78FB83006}">
      <dsp:nvSpPr>
        <dsp:cNvPr id="0" name=""/>
        <dsp:cNvSpPr/>
      </dsp:nvSpPr>
      <dsp:spPr>
        <a:xfrm>
          <a:off x="3104816" y="3997951"/>
          <a:ext cx="1997742" cy="1198645"/>
        </a:xfrm>
        <a:prstGeom prst="roundRect">
          <a:avLst>
            <a:gd name="adj" fmla="val 1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Wait for Build Notification Email</a:t>
          </a:r>
          <a:endParaRPr lang="en-US" sz="1700" kern="1200" dirty="0"/>
        </a:p>
      </dsp:txBody>
      <dsp:txXfrm>
        <a:off x="3139923" y="4033058"/>
        <a:ext cx="1927528" cy="112843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7245F9-CE70-4E38-A1A3-E47F488EB5BD}" type="datetimeFigureOut">
              <a:rPr lang="en-US" smtClean="0"/>
              <a:t>7/15/2016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D76D48-117D-4942-AAE3-DAB577B1516A}" type="slidenum">
              <a:rPr lang="en-US" smtClean="0"/>
              <a:t>‹#›</a:t>
            </a:fld>
            <a:endParaRPr lang="en-US"/>
          </a:p>
        </p:txBody>
      </p:sp>
    </p:spTree>
    <p:extLst>
      <p:ext uri="{BB962C8B-B14F-4D97-AF65-F5344CB8AC3E}">
        <p14:creationId xmlns:p14="http://schemas.microsoft.com/office/powerpoint/2010/main" val="3200649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09" indent="-285734">
              <a:defRPr sz="1400" b="1">
                <a:solidFill>
                  <a:schemeClr val="bg1"/>
                </a:solidFill>
                <a:latin typeface="Arial" pitchFamily="34" charset="0"/>
                <a:ea typeface="Geneva" charset="-128"/>
              </a:defRPr>
            </a:lvl2pPr>
            <a:lvl3pPr marL="1142937" indent="-228587">
              <a:defRPr sz="1400" b="1">
                <a:solidFill>
                  <a:schemeClr val="bg1"/>
                </a:solidFill>
                <a:latin typeface="Arial" pitchFamily="34" charset="0"/>
                <a:ea typeface="Geneva" charset="-128"/>
              </a:defRPr>
            </a:lvl3pPr>
            <a:lvl4pPr marL="1600112" indent="-228587">
              <a:defRPr sz="1400" b="1">
                <a:solidFill>
                  <a:schemeClr val="bg1"/>
                </a:solidFill>
                <a:latin typeface="Arial" pitchFamily="34" charset="0"/>
                <a:ea typeface="Geneva" charset="-128"/>
              </a:defRPr>
            </a:lvl4pPr>
            <a:lvl5pPr marL="2057287" indent="-228587">
              <a:defRPr sz="1400" b="1">
                <a:solidFill>
                  <a:schemeClr val="bg1"/>
                </a:solidFill>
                <a:latin typeface="Arial" pitchFamily="34" charset="0"/>
                <a:ea typeface="Geneva" charset="-128"/>
              </a:defRPr>
            </a:lvl5pPr>
            <a:lvl6pPr marL="2514461"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63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8810"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598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8ED72BA3-4BD9-4EAC-AD72-BD1ED144250C}" type="slidenum">
              <a:rPr lang="en-US" sz="1200" b="0">
                <a:solidFill>
                  <a:schemeClr val="tx1"/>
                </a:solidFill>
              </a:rPr>
              <a:pPr/>
              <a:t>1</a:t>
            </a:fld>
            <a:endParaRPr lang="en-US" sz="1200" b="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33</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34</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t>35</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6492AF-BC2A-4188-B06F-754C36A745CF}" type="slidenum">
              <a:rPr lang="en-US" smtClean="0"/>
              <a:t>36</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09" indent="-285734">
              <a:defRPr sz="1400" b="1">
                <a:solidFill>
                  <a:schemeClr val="bg1"/>
                </a:solidFill>
                <a:latin typeface="Arial" pitchFamily="34" charset="0"/>
                <a:ea typeface="Geneva" charset="-128"/>
              </a:defRPr>
            </a:lvl2pPr>
            <a:lvl3pPr marL="1142937" indent="-228587">
              <a:defRPr sz="1400" b="1">
                <a:solidFill>
                  <a:schemeClr val="bg1"/>
                </a:solidFill>
                <a:latin typeface="Arial" pitchFamily="34" charset="0"/>
                <a:ea typeface="Geneva" charset="-128"/>
              </a:defRPr>
            </a:lvl3pPr>
            <a:lvl4pPr marL="1600112" indent="-228587">
              <a:defRPr sz="1400" b="1">
                <a:solidFill>
                  <a:schemeClr val="bg1"/>
                </a:solidFill>
                <a:latin typeface="Arial" pitchFamily="34" charset="0"/>
                <a:ea typeface="Geneva" charset="-128"/>
              </a:defRPr>
            </a:lvl4pPr>
            <a:lvl5pPr marL="2057287" indent="-228587">
              <a:defRPr sz="1400" b="1">
                <a:solidFill>
                  <a:schemeClr val="bg1"/>
                </a:solidFill>
                <a:latin typeface="Arial" pitchFamily="34" charset="0"/>
                <a:ea typeface="Geneva" charset="-128"/>
              </a:defRPr>
            </a:lvl5pPr>
            <a:lvl6pPr marL="2514461"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63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8810"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598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8ED72BA3-4BD9-4EAC-AD72-BD1ED144250C}" type="slidenum">
              <a:rPr lang="en-US" sz="1200" b="0">
                <a:solidFill>
                  <a:schemeClr val="tx1"/>
                </a:solidFill>
              </a:rPr>
              <a:pPr/>
              <a:t>38</a:t>
            </a:fld>
            <a:endParaRPr lang="en-US" sz="1200" b="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39</a:t>
            </a:fld>
            <a:endParaRPr lang="en-US"/>
          </a:p>
        </p:txBody>
      </p:sp>
    </p:spTree>
    <p:extLst>
      <p:ext uri="{BB962C8B-B14F-4D97-AF65-F5344CB8AC3E}">
        <p14:creationId xmlns:p14="http://schemas.microsoft.com/office/powerpoint/2010/main" val="6948953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40</a:t>
            </a:fld>
            <a:endParaRPr lang="en-US"/>
          </a:p>
        </p:txBody>
      </p:sp>
    </p:spTree>
    <p:extLst>
      <p:ext uri="{BB962C8B-B14F-4D97-AF65-F5344CB8AC3E}">
        <p14:creationId xmlns:p14="http://schemas.microsoft.com/office/powerpoint/2010/main" val="694895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41</a:t>
            </a:fld>
            <a:endParaRPr lang="en-US"/>
          </a:p>
        </p:txBody>
      </p:sp>
    </p:spTree>
    <p:extLst>
      <p:ext uri="{BB962C8B-B14F-4D97-AF65-F5344CB8AC3E}">
        <p14:creationId xmlns:p14="http://schemas.microsoft.com/office/powerpoint/2010/main" val="694895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50" indent="-285750">
              <a:defRPr sz="1400" b="1">
                <a:solidFill>
                  <a:schemeClr val="bg1"/>
                </a:solidFill>
                <a:latin typeface="Arial" pitchFamily="34" charset="0"/>
                <a:ea typeface="Geneva" charset="-128"/>
              </a:defRPr>
            </a:lvl2pPr>
            <a:lvl3pPr marL="1143000" indent="-228600">
              <a:defRPr sz="1400" b="1">
                <a:solidFill>
                  <a:schemeClr val="bg1"/>
                </a:solidFill>
                <a:latin typeface="Arial" pitchFamily="34" charset="0"/>
                <a:ea typeface="Geneva" charset="-128"/>
              </a:defRPr>
            </a:lvl3pPr>
            <a:lvl4pPr marL="1600200" indent="-228600">
              <a:defRPr sz="1400" b="1">
                <a:solidFill>
                  <a:schemeClr val="bg1"/>
                </a:solidFill>
                <a:latin typeface="Arial" pitchFamily="34" charset="0"/>
                <a:ea typeface="Geneva" charset="-128"/>
              </a:defRPr>
            </a:lvl4pPr>
            <a:lvl5pPr marL="2057400" indent="-228600">
              <a:defRPr sz="1400" b="1">
                <a:solidFill>
                  <a:schemeClr val="bg1"/>
                </a:solidFill>
                <a:latin typeface="Arial" pitchFamily="34" charset="0"/>
                <a:ea typeface="Geneva" charset="-128"/>
              </a:defRPr>
            </a:lvl5pPr>
            <a:lvl6pPr marL="25146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8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90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6200" indent="-228600"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8ED72BA3-4BD9-4EAC-AD72-BD1ED144250C}" type="slidenum">
              <a:rPr lang="en-US" sz="1200" b="0" smtClean="0">
                <a:solidFill>
                  <a:schemeClr val="tx1"/>
                </a:solidFill>
              </a:rPr>
              <a:pPr/>
              <a:t>21</a:t>
            </a:fld>
            <a:endParaRPr lang="en-US" sz="1200" b="0" smtClean="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48</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49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22</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09" indent="-285734">
              <a:defRPr sz="1400" b="1">
                <a:solidFill>
                  <a:schemeClr val="bg1"/>
                </a:solidFill>
                <a:latin typeface="Arial" pitchFamily="34" charset="0"/>
                <a:ea typeface="Geneva" charset="-128"/>
              </a:defRPr>
            </a:lvl2pPr>
            <a:lvl3pPr marL="1142937" indent="-228587">
              <a:defRPr sz="1400" b="1">
                <a:solidFill>
                  <a:schemeClr val="bg1"/>
                </a:solidFill>
                <a:latin typeface="Arial" pitchFamily="34" charset="0"/>
                <a:ea typeface="Geneva" charset="-128"/>
              </a:defRPr>
            </a:lvl3pPr>
            <a:lvl4pPr marL="1600112" indent="-228587">
              <a:defRPr sz="1400" b="1">
                <a:solidFill>
                  <a:schemeClr val="bg1"/>
                </a:solidFill>
                <a:latin typeface="Arial" pitchFamily="34" charset="0"/>
                <a:ea typeface="Geneva" charset="-128"/>
              </a:defRPr>
            </a:lvl4pPr>
            <a:lvl5pPr marL="2057287" indent="-228587">
              <a:defRPr sz="1400" b="1">
                <a:solidFill>
                  <a:schemeClr val="bg1"/>
                </a:solidFill>
                <a:latin typeface="Arial" pitchFamily="34" charset="0"/>
                <a:ea typeface="Geneva" charset="-128"/>
              </a:defRPr>
            </a:lvl5pPr>
            <a:lvl6pPr marL="2514461"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63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8810"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598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8ED72BA3-4BD9-4EAC-AD72-BD1ED144250C}" type="slidenum">
              <a:rPr lang="en-US" sz="1200" b="0">
                <a:solidFill>
                  <a:schemeClr val="tx1"/>
                </a:solidFill>
              </a:rPr>
              <a:pPr/>
              <a:t>57</a:t>
            </a:fld>
            <a:endParaRPr lang="en-US" sz="1200" b="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58</a:t>
            </a:fld>
            <a:endParaRPr lang="en-US"/>
          </a:p>
        </p:txBody>
      </p:sp>
    </p:spTree>
    <p:extLst>
      <p:ext uri="{BB962C8B-B14F-4D97-AF65-F5344CB8AC3E}">
        <p14:creationId xmlns:p14="http://schemas.microsoft.com/office/powerpoint/2010/main" val="694895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59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23</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eaLnBrk="0" fontAlgn="base" hangingPunct="0">
              <a:spcBef>
                <a:spcPct val="30000"/>
              </a:spcBef>
              <a:spcAft>
                <a:spcPct val="0"/>
              </a:spcAft>
              <a:defRPr/>
            </a:pPr>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68</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69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24</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78</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79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29</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88</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89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93</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30</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98</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99</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100</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101</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102</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103</a:t>
            </a:fld>
            <a:endParaRPr lang="en-US"/>
          </a:p>
        </p:txBody>
      </p:sp>
    </p:spTree>
    <p:extLst>
      <p:ext uri="{BB962C8B-B14F-4D97-AF65-F5344CB8AC3E}">
        <p14:creationId xmlns:p14="http://schemas.microsoft.com/office/powerpoint/2010/main" val="69489539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104</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105</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31</a:t>
            </a:fld>
            <a:endParaRPr lang="en-US"/>
          </a:p>
        </p:txBody>
      </p:sp>
    </p:spTree>
    <p:extLst>
      <p:ext uri="{BB962C8B-B14F-4D97-AF65-F5344CB8AC3E}">
        <p14:creationId xmlns:p14="http://schemas.microsoft.com/office/powerpoint/2010/main" val="229233803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106</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8722CC3C-1431-45E5-9612-8AE5A4791E7E}" type="slidenum">
              <a:rPr lang="en-US" smtClean="0"/>
              <a:pPr>
                <a:defRPr/>
              </a:pPr>
              <a:t>107</a:t>
            </a:fld>
            <a:endParaRPr lang="en-US"/>
          </a:p>
        </p:txBody>
      </p:sp>
    </p:spTree>
    <p:extLst>
      <p:ext uri="{BB962C8B-B14F-4D97-AF65-F5344CB8AC3E}">
        <p14:creationId xmlns:p14="http://schemas.microsoft.com/office/powerpoint/2010/main" val="73073625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b="1">
                <a:solidFill>
                  <a:schemeClr val="bg1"/>
                </a:solidFill>
                <a:latin typeface="Arial" pitchFamily="34" charset="0"/>
                <a:ea typeface="Geneva" charset="-128"/>
              </a:defRPr>
            </a:lvl1pPr>
            <a:lvl2pPr marL="742909" indent="-285734">
              <a:defRPr sz="1400" b="1">
                <a:solidFill>
                  <a:schemeClr val="bg1"/>
                </a:solidFill>
                <a:latin typeface="Arial" pitchFamily="34" charset="0"/>
                <a:ea typeface="Geneva" charset="-128"/>
              </a:defRPr>
            </a:lvl2pPr>
            <a:lvl3pPr marL="1142937" indent="-228587">
              <a:defRPr sz="1400" b="1">
                <a:solidFill>
                  <a:schemeClr val="bg1"/>
                </a:solidFill>
                <a:latin typeface="Arial" pitchFamily="34" charset="0"/>
                <a:ea typeface="Geneva" charset="-128"/>
              </a:defRPr>
            </a:lvl3pPr>
            <a:lvl4pPr marL="1600112" indent="-228587">
              <a:defRPr sz="1400" b="1">
                <a:solidFill>
                  <a:schemeClr val="bg1"/>
                </a:solidFill>
                <a:latin typeface="Arial" pitchFamily="34" charset="0"/>
                <a:ea typeface="Geneva" charset="-128"/>
              </a:defRPr>
            </a:lvl4pPr>
            <a:lvl5pPr marL="2057287" indent="-228587">
              <a:defRPr sz="1400" b="1">
                <a:solidFill>
                  <a:schemeClr val="bg1"/>
                </a:solidFill>
                <a:latin typeface="Arial" pitchFamily="34" charset="0"/>
                <a:ea typeface="Geneva" charset="-128"/>
              </a:defRPr>
            </a:lvl5pPr>
            <a:lvl6pPr marL="2514461"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6pPr>
            <a:lvl7pPr marL="297163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7pPr>
            <a:lvl8pPr marL="3428810"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8pPr>
            <a:lvl9pPr marL="3885985" indent="-228587" algn="ctr" eaLnBrk="0" fontAlgn="base" hangingPunct="0">
              <a:lnSpc>
                <a:spcPct val="95000"/>
              </a:lnSpc>
              <a:spcBef>
                <a:spcPct val="0"/>
              </a:spcBef>
              <a:spcAft>
                <a:spcPct val="0"/>
              </a:spcAft>
              <a:defRPr sz="1400" b="1">
                <a:solidFill>
                  <a:schemeClr val="bg1"/>
                </a:solidFill>
                <a:latin typeface="Arial" pitchFamily="34" charset="0"/>
                <a:ea typeface="Geneva" charset="-128"/>
              </a:defRPr>
            </a:lvl9pPr>
          </a:lstStyle>
          <a:p>
            <a:fld id="{8ED72BA3-4BD9-4EAC-AD72-BD1ED144250C}" type="slidenum">
              <a:rPr lang="en-US" sz="1200" b="0">
                <a:solidFill>
                  <a:schemeClr val="tx1"/>
                </a:solidFill>
              </a:rPr>
              <a:pPr/>
              <a:t>109</a:t>
            </a:fld>
            <a:endParaRPr lang="en-US" sz="1200" b="0">
              <a:solidFill>
                <a:schemeClr val="tx1"/>
              </a:solidFill>
            </a:endParaRPr>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latin typeface="Arial" pitchFamily="34" charset="0"/>
              <a:ea typeface="Geneva" charset="-128"/>
              <a:cs typeface="Arial Unicode MS" pitchFamily="34" charset="-128"/>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9FA3A-2E07-45C1-A535-EB2E87A38D88}" type="slidenum">
              <a:rPr lang="en-US" smtClean="0"/>
              <a:t>111</a:t>
            </a:fld>
            <a:endParaRPr lang="en-US"/>
          </a:p>
        </p:txBody>
      </p:sp>
    </p:spTree>
    <p:extLst>
      <p:ext uri="{BB962C8B-B14F-4D97-AF65-F5344CB8AC3E}">
        <p14:creationId xmlns:p14="http://schemas.microsoft.com/office/powerpoint/2010/main" val="2698494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69FA3A-2E07-45C1-A535-EB2E87A38D88}" type="slidenum">
              <a:rPr lang="en-US" smtClean="0"/>
              <a:t>112</a:t>
            </a:fld>
            <a:endParaRPr lang="en-US"/>
          </a:p>
        </p:txBody>
      </p:sp>
    </p:spTree>
    <p:extLst>
      <p:ext uri="{BB962C8B-B14F-4D97-AF65-F5344CB8AC3E}">
        <p14:creationId xmlns:p14="http://schemas.microsoft.com/office/powerpoint/2010/main" val="1076869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436492AF-BC2A-4188-B06F-754C36A745CF}" type="slidenum">
              <a:rPr lang="en-US" smtClean="0"/>
              <a:t>32</a:t>
            </a:fld>
            <a:endParaRPr lang="en-US"/>
          </a:p>
        </p:txBody>
      </p:sp>
    </p:spTree>
    <p:extLst>
      <p:ext uri="{BB962C8B-B14F-4D97-AF65-F5344CB8AC3E}">
        <p14:creationId xmlns:p14="http://schemas.microsoft.com/office/powerpoint/2010/main" val="2292338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Optum_RGB_PPT"/>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81000" y="228600"/>
            <a:ext cx="215741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1" descr="Optum_ColorBand-02"/>
          <p:cNvPicPr preferRelativeResize="0">
            <a:picLocks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5"/>
          <p:cNvSpPr>
            <a:spLocks noChangeArrowheads="1"/>
          </p:cNvSpPr>
          <p:nvPr userDrawn="1"/>
        </p:nvSpPr>
        <p:spPr bwMode="auto">
          <a:xfrm>
            <a:off x="2362200" y="6307138"/>
            <a:ext cx="2741613"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p>
            <a:pPr fontAlgn="base">
              <a:lnSpc>
                <a:spcPct val="95000"/>
              </a:lnSpc>
              <a:spcBef>
                <a:spcPct val="0"/>
              </a:spcBef>
              <a:spcAft>
                <a:spcPct val="0"/>
              </a:spcAft>
              <a:buClr>
                <a:srgbClr val="D45D00"/>
              </a:buClr>
            </a:pPr>
            <a:endParaRPr lang="en-US" sz="1000">
              <a:solidFill>
                <a:srgbClr val="63666A"/>
              </a:solidFill>
            </a:endParaRPr>
          </a:p>
        </p:txBody>
      </p:sp>
      <p:sp>
        <p:nvSpPr>
          <p:cNvPr id="10242" name="Rectangle 2"/>
          <p:cNvSpPr>
            <a:spLocks noGrp="1" noChangeArrowheads="1"/>
          </p:cNvSpPr>
          <p:nvPr>
            <p:ph type="ctrTitle"/>
          </p:nvPr>
        </p:nvSpPr>
        <p:spPr>
          <a:xfrm>
            <a:off x="2362200" y="5448300"/>
            <a:ext cx="6096000" cy="342900"/>
          </a:xfrm>
        </p:spPr>
        <p:txBody>
          <a:bodyPr anchor="t"/>
          <a:lstStyle>
            <a:lvl1pPr>
              <a:defRPr sz="2000"/>
            </a:lvl1pPr>
          </a:lstStyle>
          <a:p>
            <a:r>
              <a:rPr lang="en-US"/>
              <a:t>Click to edit Master title style</a:t>
            </a:r>
          </a:p>
        </p:txBody>
      </p:sp>
      <p:sp>
        <p:nvSpPr>
          <p:cNvPr id="10243" name="Rectangle 3"/>
          <p:cNvSpPr>
            <a:spLocks noGrp="1" noChangeArrowheads="1"/>
          </p:cNvSpPr>
          <p:nvPr>
            <p:ph type="subTitle" idx="1"/>
          </p:nvPr>
        </p:nvSpPr>
        <p:spPr>
          <a:xfrm>
            <a:off x="2362200" y="5791200"/>
            <a:ext cx="4800600" cy="547688"/>
          </a:xfrm>
        </p:spPr>
        <p:txBody>
          <a:bodyPr/>
          <a:lstStyle>
            <a:lvl1pPr>
              <a:spcAft>
                <a:spcPct val="0"/>
              </a:spcAft>
              <a:defRPr sz="1200"/>
            </a:lvl1pPr>
          </a:lstStyle>
          <a:p>
            <a:r>
              <a:rPr lang="en-US"/>
              <a:t>Click to edit Master subtitle style</a:t>
            </a:r>
          </a:p>
        </p:txBody>
      </p:sp>
    </p:spTree>
    <p:extLst>
      <p:ext uri="{BB962C8B-B14F-4D97-AF65-F5344CB8AC3E}">
        <p14:creationId xmlns:p14="http://schemas.microsoft.com/office/powerpoint/2010/main" val="195485669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A1E35D40-047F-4BE1-9A4F-036496920D06}"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0976968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152400"/>
            <a:ext cx="2057400" cy="58832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52400"/>
            <a:ext cx="6019800" cy="58832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E0670336-7E2A-47FE-89AE-7AF549E77EAC}"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2457288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2">
    <p:spTree>
      <p:nvGrpSpPr>
        <p:cNvPr id="1" name=""/>
        <p:cNvGrpSpPr/>
        <p:nvPr/>
      </p:nvGrpSpPr>
      <p:grpSpPr>
        <a:xfrm>
          <a:off x="0" y="0"/>
          <a:ext cx="0" cy="0"/>
          <a:chOff x="0" y="0"/>
          <a:chExt cx="0" cy="0"/>
        </a:xfrm>
      </p:grpSpPr>
      <p:sp>
        <p:nvSpPr>
          <p:cNvPr id="9" name="Rectangle 10"/>
          <p:cNvSpPr>
            <a:spLocks noChangeArrowheads="1"/>
          </p:cNvSpPr>
          <p:nvPr userDrawn="1"/>
        </p:nvSpPr>
        <p:spPr bwMode="auto">
          <a:xfrm>
            <a:off x="0" y="5097463"/>
            <a:ext cx="9144000" cy="1760537"/>
          </a:xfrm>
          <a:prstGeom prst="rect">
            <a:avLst/>
          </a:prstGeom>
          <a:solidFill>
            <a:srgbClr val="E87722"/>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 name="Picture 11" descr="Optum_ColorBand-02"/>
          <p:cNvPicPr preferRelativeResize="0">
            <a:picLocks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5008563"/>
            <a:ext cx="9144000" cy="10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1"/>
          <p:cNvSpPr>
            <a:spLocks noGrp="1"/>
          </p:cNvSpPr>
          <p:nvPr>
            <p:ph type="ctrTitle"/>
          </p:nvPr>
        </p:nvSpPr>
        <p:spPr>
          <a:xfrm>
            <a:off x="2347416" y="2468880"/>
            <a:ext cx="6400800" cy="1143000"/>
          </a:xfrm>
        </p:spPr>
        <p:txBody>
          <a:bodyPr anchor="ctr">
            <a:noAutofit/>
          </a:bodyPr>
          <a:lstStyle>
            <a:lvl1pPr algn="l">
              <a:defRPr sz="2400" b="0">
                <a:solidFill>
                  <a:schemeClr val="tx1"/>
                </a:solidFill>
              </a:defRPr>
            </a:lvl1pPr>
          </a:lstStyle>
          <a:p>
            <a:r>
              <a:rPr lang="en-US" smtClean="0"/>
              <a:t>Click to edit Master title style</a:t>
            </a:r>
            <a:endParaRPr lang="en-US" dirty="0"/>
          </a:p>
        </p:txBody>
      </p:sp>
      <p:sp>
        <p:nvSpPr>
          <p:cNvPr id="15" name="Subtitle 2"/>
          <p:cNvSpPr>
            <a:spLocks noGrp="1"/>
          </p:cNvSpPr>
          <p:nvPr>
            <p:ph type="subTitle" idx="1"/>
          </p:nvPr>
        </p:nvSpPr>
        <p:spPr>
          <a:xfrm>
            <a:off x="2347416" y="5270500"/>
            <a:ext cx="6400800" cy="1371600"/>
          </a:xfrm>
        </p:spPr>
        <p:txBody>
          <a:bodyPr>
            <a:noAutofit/>
          </a:bodyPr>
          <a:lstStyle>
            <a:lvl1pPr marL="0" indent="0" algn="l">
              <a:spcAft>
                <a:spcPts val="300"/>
              </a:spcAft>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8" name="Picture 25" descr="OPTUM_RGB"/>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96875" y="247650"/>
            <a:ext cx="211455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00005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25A7B5CD-182C-41D7-8965-8335E0D19892}"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48170638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04DADD00-0200-490D-B770-540B180215F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6613011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7013"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990600"/>
            <a:ext cx="4038600" cy="5045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E2A7691A-23D6-4E9D-ABD6-E142DA8B7B5B}"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4350297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1CA7D83-91C1-4E8D-8368-2C8C3ABAF7DF}"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2196818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F0C2577B-6C07-4801-8894-B2BDA7DDF8D0}"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5036715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3560DD9-007E-4300-97A1-4EF7675359A4}"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188295838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EB9CCB8-2DC7-4AFB-8174-FB9A25DF073D}"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49987641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2EB3B026-6180-4466-AE20-DFBA3AFCC269}" type="slidenum">
              <a:rPr lang="en-US">
                <a:solidFill>
                  <a:srgbClr val="63666A"/>
                </a:solidFill>
              </a:rPr>
              <a:pPr>
                <a:defRPr/>
              </a:pPr>
              <a:t>‹#›</a:t>
            </a:fld>
            <a:endParaRPr lang="en-US">
              <a:solidFill>
                <a:srgbClr val="63666A"/>
              </a:solidFill>
            </a:endParaRPr>
          </a:p>
        </p:txBody>
      </p:sp>
    </p:spTree>
    <p:extLst>
      <p:ext uri="{BB962C8B-B14F-4D97-AF65-F5344CB8AC3E}">
        <p14:creationId xmlns:p14="http://schemas.microsoft.com/office/powerpoint/2010/main" val="3707202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6" descr="Optum_RGB_PPT"/>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81000" y="6151563"/>
            <a:ext cx="16081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455613" y="152400"/>
            <a:ext cx="8226425"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028" name="Rectangle 3"/>
          <p:cNvSpPr>
            <a:spLocks noGrp="1" noChangeArrowheads="1"/>
          </p:cNvSpPr>
          <p:nvPr>
            <p:ph type="body" idx="1"/>
          </p:nvPr>
        </p:nvSpPr>
        <p:spPr bwMode="auto">
          <a:xfrm>
            <a:off x="457200" y="990600"/>
            <a:ext cx="8228013"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8382000" y="6543675"/>
            <a:ext cx="304800" cy="1524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r">
              <a:lnSpc>
                <a:spcPct val="100000"/>
              </a:lnSpc>
              <a:defRPr sz="800" b="0">
                <a:solidFill>
                  <a:schemeClr val="tx1"/>
                </a:solidFill>
              </a:defRPr>
            </a:lvl1pPr>
          </a:lstStyle>
          <a:p>
            <a:pPr eaLnBrk="0" fontAlgn="base" hangingPunct="0">
              <a:spcBef>
                <a:spcPct val="0"/>
              </a:spcBef>
              <a:spcAft>
                <a:spcPct val="0"/>
              </a:spcAft>
              <a:defRPr/>
            </a:pPr>
            <a:fld id="{D1C7DFFB-32D0-4A43-B719-A817225C862F}" type="slidenum">
              <a:rPr lang="en-US">
                <a:solidFill>
                  <a:srgbClr val="63666A"/>
                </a:solidFill>
              </a:rPr>
              <a:pPr eaLnBrk="0" fontAlgn="base" hangingPunct="0">
                <a:spcBef>
                  <a:spcPct val="0"/>
                </a:spcBef>
                <a:spcAft>
                  <a:spcPct val="0"/>
                </a:spcAft>
                <a:defRPr/>
              </a:pPr>
              <a:t>‹#›</a:t>
            </a:fld>
            <a:endParaRPr lang="en-US">
              <a:solidFill>
                <a:srgbClr val="63666A"/>
              </a:solidFill>
            </a:endParaRPr>
          </a:p>
        </p:txBody>
      </p:sp>
      <p:sp>
        <p:nvSpPr>
          <p:cNvPr id="2" name="Line 9"/>
          <p:cNvSpPr>
            <a:spLocks noChangeShapeType="1"/>
          </p:cNvSpPr>
          <p:nvPr userDrawn="1"/>
        </p:nvSpPr>
        <p:spPr bwMode="auto">
          <a:xfrm>
            <a:off x="457200" y="838200"/>
            <a:ext cx="8229600" cy="0"/>
          </a:xfrm>
          <a:prstGeom prst="line">
            <a:avLst/>
          </a:prstGeom>
          <a:noFill/>
          <a:ln w="1270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pPr algn="ctr" eaLnBrk="0" fontAlgn="base" hangingPunct="0">
              <a:lnSpc>
                <a:spcPct val="95000"/>
              </a:lnSpc>
              <a:spcBef>
                <a:spcPct val="0"/>
              </a:spcBef>
              <a:spcAft>
                <a:spcPct val="0"/>
              </a:spcAft>
            </a:pPr>
            <a:endParaRPr lang="en-US" sz="1400" b="1">
              <a:solidFill>
                <a:srgbClr val="FFFFFF"/>
              </a:solidFill>
            </a:endParaRPr>
          </a:p>
        </p:txBody>
      </p:sp>
      <p:pic>
        <p:nvPicPr>
          <p:cNvPr id="1031" name="Picture 12" descr="Optum_ColorBand-02"/>
          <p:cNvPicPr preferRelativeResize="0">
            <a:picLocks noChangeAspect="1" noChangeArrowheads="1"/>
          </p:cNvPicPr>
          <p:nvPr userDrawn="1"/>
        </p:nvPicPr>
        <p:blipFill>
          <a:blip r:embed="rId15" cstate="print">
            <a:extLst>
              <a:ext uri="{28A0092B-C50C-407E-A947-70E740481C1C}">
                <a14:useLocalDpi xmlns:a14="http://schemas.microsoft.com/office/drawing/2010/main" val="0"/>
              </a:ext>
            </a:extLst>
          </a:blip>
          <a:srcRect t="6000"/>
          <a:stretch>
            <a:fillRect/>
          </a:stretch>
        </p:blipFill>
        <p:spPr bwMode="auto">
          <a:xfrm>
            <a:off x="2095500" y="6429375"/>
            <a:ext cx="6591300"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Box 14"/>
          <p:cNvSpPr txBox="1">
            <a:spLocks noChangeArrowheads="1"/>
          </p:cNvSpPr>
          <p:nvPr userDrawn="1"/>
        </p:nvSpPr>
        <p:spPr bwMode="auto">
          <a:xfrm>
            <a:off x="6477000" y="6553200"/>
            <a:ext cx="1905000" cy="228600"/>
          </a:xfrm>
          <a:prstGeom prst="rect">
            <a:avLst/>
          </a:prstGeom>
          <a:noFill/>
          <a:ln>
            <a:noFill/>
          </a:ln>
          <a:extLst/>
        </p:spPr>
        <p:txBody>
          <a:bodyPr wrap="none" lIns="0" tIns="0" rIns="0" bIns="0"/>
          <a:lstStyle>
            <a:lvl1pPr>
              <a:defRPr sz="1400" b="1">
                <a:solidFill>
                  <a:schemeClr val="bg1"/>
                </a:solidFill>
                <a:latin typeface="Arial" pitchFamily="34" charset="0"/>
                <a:ea typeface="Geneva" pitchFamily="4" charset="0"/>
                <a:cs typeface="Geneva" pitchFamily="4" charset="0"/>
              </a:defRPr>
            </a:lvl1pPr>
            <a:lvl2pPr marL="37931725" indent="-37474525">
              <a:defRPr sz="1400" b="1">
                <a:solidFill>
                  <a:schemeClr val="bg1"/>
                </a:solidFill>
                <a:latin typeface="Arial" pitchFamily="34" charset="0"/>
                <a:ea typeface="Geneva" pitchFamily="4" charset="0"/>
                <a:cs typeface="Geneva" pitchFamily="4" charset="0"/>
              </a:defRPr>
            </a:lvl2pPr>
            <a:lvl3pPr>
              <a:defRPr sz="1400" b="1">
                <a:solidFill>
                  <a:schemeClr val="bg1"/>
                </a:solidFill>
                <a:latin typeface="Arial" pitchFamily="34" charset="0"/>
                <a:ea typeface="Geneva" pitchFamily="4" charset="0"/>
                <a:cs typeface="Geneva" pitchFamily="4" charset="0"/>
              </a:defRPr>
            </a:lvl3pPr>
            <a:lvl4pPr>
              <a:defRPr sz="1400" b="1">
                <a:solidFill>
                  <a:schemeClr val="bg1"/>
                </a:solidFill>
                <a:latin typeface="Arial" pitchFamily="34" charset="0"/>
                <a:ea typeface="Geneva" pitchFamily="4" charset="0"/>
                <a:cs typeface="Geneva" pitchFamily="4" charset="0"/>
              </a:defRPr>
            </a:lvl4pPr>
            <a:lvl5pPr>
              <a:defRPr sz="1400" b="1">
                <a:solidFill>
                  <a:schemeClr val="bg1"/>
                </a:solidFill>
                <a:latin typeface="Arial" pitchFamily="34" charset="0"/>
                <a:ea typeface="Geneva" pitchFamily="4" charset="0"/>
                <a:cs typeface="Geneva" pitchFamily="4" charset="0"/>
              </a:defRPr>
            </a:lvl5pPr>
            <a:lvl6pPr marL="457200" eaLnBrk="0" fontAlgn="base" hangingPunct="0">
              <a:lnSpc>
                <a:spcPct val="95000"/>
              </a:lnSpc>
              <a:spcBef>
                <a:spcPct val="0"/>
              </a:spcBef>
              <a:spcAft>
                <a:spcPct val="0"/>
              </a:spcAft>
              <a:defRPr sz="1400" b="1">
                <a:solidFill>
                  <a:schemeClr val="bg1"/>
                </a:solidFill>
                <a:latin typeface="Arial" pitchFamily="34" charset="0"/>
                <a:ea typeface="Geneva" pitchFamily="4" charset="0"/>
                <a:cs typeface="Geneva" pitchFamily="4" charset="0"/>
              </a:defRPr>
            </a:lvl6pPr>
            <a:lvl7pPr marL="914400" eaLnBrk="0" fontAlgn="base" hangingPunct="0">
              <a:lnSpc>
                <a:spcPct val="95000"/>
              </a:lnSpc>
              <a:spcBef>
                <a:spcPct val="0"/>
              </a:spcBef>
              <a:spcAft>
                <a:spcPct val="0"/>
              </a:spcAft>
              <a:defRPr sz="1400" b="1">
                <a:solidFill>
                  <a:schemeClr val="bg1"/>
                </a:solidFill>
                <a:latin typeface="Arial" pitchFamily="34" charset="0"/>
                <a:ea typeface="Geneva" pitchFamily="4" charset="0"/>
                <a:cs typeface="Geneva" pitchFamily="4" charset="0"/>
              </a:defRPr>
            </a:lvl7pPr>
            <a:lvl8pPr marL="1371600" eaLnBrk="0" fontAlgn="base" hangingPunct="0">
              <a:lnSpc>
                <a:spcPct val="95000"/>
              </a:lnSpc>
              <a:spcBef>
                <a:spcPct val="0"/>
              </a:spcBef>
              <a:spcAft>
                <a:spcPct val="0"/>
              </a:spcAft>
              <a:defRPr sz="1400" b="1">
                <a:solidFill>
                  <a:schemeClr val="bg1"/>
                </a:solidFill>
                <a:latin typeface="Arial" pitchFamily="34" charset="0"/>
                <a:ea typeface="Geneva" pitchFamily="4" charset="0"/>
                <a:cs typeface="Geneva" pitchFamily="4" charset="0"/>
              </a:defRPr>
            </a:lvl8pPr>
            <a:lvl9pPr marL="1828800" eaLnBrk="0" fontAlgn="base" hangingPunct="0">
              <a:lnSpc>
                <a:spcPct val="95000"/>
              </a:lnSpc>
              <a:spcBef>
                <a:spcPct val="0"/>
              </a:spcBef>
              <a:spcAft>
                <a:spcPct val="0"/>
              </a:spcAft>
              <a:defRPr sz="1400" b="1">
                <a:solidFill>
                  <a:schemeClr val="bg1"/>
                </a:solidFill>
                <a:latin typeface="Arial" pitchFamily="34" charset="0"/>
                <a:ea typeface="Geneva" pitchFamily="4" charset="0"/>
                <a:cs typeface="Geneva" pitchFamily="4" charset="0"/>
              </a:defRPr>
            </a:lvl9pPr>
          </a:lstStyle>
          <a:p>
            <a:pPr eaLnBrk="0" fontAlgn="base" hangingPunct="0">
              <a:spcBef>
                <a:spcPct val="0"/>
              </a:spcBef>
              <a:spcAft>
                <a:spcPct val="0"/>
              </a:spcAft>
              <a:defRPr/>
            </a:pPr>
            <a:r>
              <a:rPr lang="en-US" sz="700" b="0" smtClean="0">
                <a:solidFill>
                  <a:srgbClr val="63666A"/>
                </a:solidFill>
              </a:rPr>
              <a:t>Propriety and Confidential. Do not distribute.</a:t>
            </a:r>
          </a:p>
        </p:txBody>
      </p:sp>
    </p:spTree>
    <p:extLst>
      <p:ext uri="{BB962C8B-B14F-4D97-AF65-F5344CB8AC3E}">
        <p14:creationId xmlns:p14="http://schemas.microsoft.com/office/powerpoint/2010/main" val="12972115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a:solidFill>
            <a:schemeClr val="tx1"/>
          </a:solidFill>
          <a:latin typeface="+mj-lt"/>
          <a:ea typeface="Geneva" charset="0"/>
          <a:cs typeface="+mj-cs"/>
        </a:defRPr>
      </a:lvl1pPr>
      <a:lvl2pPr algn="l" rtl="0" eaLnBrk="0" fontAlgn="base" hangingPunct="0">
        <a:spcBef>
          <a:spcPct val="0"/>
        </a:spcBef>
        <a:spcAft>
          <a:spcPct val="0"/>
        </a:spcAft>
        <a:defRPr>
          <a:solidFill>
            <a:schemeClr val="tx1"/>
          </a:solidFill>
          <a:latin typeface="Arial" charset="0"/>
          <a:ea typeface="Geneva" charset="0"/>
          <a:cs typeface="Arial Unicode MS" charset="0"/>
        </a:defRPr>
      </a:lvl2pPr>
      <a:lvl3pPr algn="l" rtl="0" eaLnBrk="0" fontAlgn="base" hangingPunct="0">
        <a:spcBef>
          <a:spcPct val="0"/>
        </a:spcBef>
        <a:spcAft>
          <a:spcPct val="0"/>
        </a:spcAft>
        <a:defRPr>
          <a:solidFill>
            <a:schemeClr val="tx1"/>
          </a:solidFill>
          <a:latin typeface="Arial" charset="0"/>
          <a:ea typeface="Geneva" charset="0"/>
          <a:cs typeface="Arial Unicode MS" charset="0"/>
        </a:defRPr>
      </a:lvl3pPr>
      <a:lvl4pPr algn="l" rtl="0" eaLnBrk="0" fontAlgn="base" hangingPunct="0">
        <a:spcBef>
          <a:spcPct val="0"/>
        </a:spcBef>
        <a:spcAft>
          <a:spcPct val="0"/>
        </a:spcAft>
        <a:defRPr>
          <a:solidFill>
            <a:schemeClr val="tx1"/>
          </a:solidFill>
          <a:latin typeface="Arial" charset="0"/>
          <a:ea typeface="Geneva" charset="0"/>
          <a:cs typeface="Arial Unicode MS" charset="0"/>
        </a:defRPr>
      </a:lvl4pPr>
      <a:lvl5pPr algn="l" rtl="0" eaLnBrk="0" fontAlgn="base" hangingPunct="0">
        <a:spcBef>
          <a:spcPct val="0"/>
        </a:spcBef>
        <a:spcAft>
          <a:spcPct val="0"/>
        </a:spcAft>
        <a:defRPr>
          <a:solidFill>
            <a:schemeClr val="tx1"/>
          </a:solidFill>
          <a:latin typeface="Arial" charset="0"/>
          <a:ea typeface="Geneva" charset="0"/>
          <a:cs typeface="Arial Unicode MS" charset="0"/>
        </a:defRPr>
      </a:lvl5pPr>
      <a:lvl6pPr marL="457200" algn="l" rtl="0" fontAlgn="base">
        <a:spcBef>
          <a:spcPct val="0"/>
        </a:spcBef>
        <a:spcAft>
          <a:spcPct val="0"/>
        </a:spcAft>
        <a:defRPr>
          <a:solidFill>
            <a:schemeClr val="tx1"/>
          </a:solidFill>
          <a:latin typeface="Arial" charset="0"/>
          <a:ea typeface="Arial Unicode MS" charset="0"/>
          <a:cs typeface="Arial Unicode MS" charset="0"/>
        </a:defRPr>
      </a:lvl6pPr>
      <a:lvl7pPr marL="914400" algn="l" rtl="0" fontAlgn="base">
        <a:spcBef>
          <a:spcPct val="0"/>
        </a:spcBef>
        <a:spcAft>
          <a:spcPct val="0"/>
        </a:spcAft>
        <a:defRPr>
          <a:solidFill>
            <a:schemeClr val="tx1"/>
          </a:solidFill>
          <a:latin typeface="Arial" charset="0"/>
          <a:ea typeface="Arial Unicode MS" charset="0"/>
          <a:cs typeface="Arial Unicode MS" charset="0"/>
        </a:defRPr>
      </a:lvl7pPr>
      <a:lvl8pPr marL="1371600" algn="l" rtl="0" fontAlgn="base">
        <a:spcBef>
          <a:spcPct val="0"/>
        </a:spcBef>
        <a:spcAft>
          <a:spcPct val="0"/>
        </a:spcAft>
        <a:defRPr>
          <a:solidFill>
            <a:schemeClr val="tx1"/>
          </a:solidFill>
          <a:latin typeface="Arial" charset="0"/>
          <a:ea typeface="Arial Unicode MS" charset="0"/>
          <a:cs typeface="Arial Unicode MS" charset="0"/>
        </a:defRPr>
      </a:lvl8pPr>
      <a:lvl9pPr marL="1828800" algn="l" rtl="0" fontAlgn="base">
        <a:spcBef>
          <a:spcPct val="0"/>
        </a:spcBef>
        <a:spcAft>
          <a:spcPct val="0"/>
        </a:spcAft>
        <a:defRPr>
          <a:solidFill>
            <a:schemeClr val="tx1"/>
          </a:solidFill>
          <a:latin typeface="Arial" charset="0"/>
          <a:ea typeface="Arial Unicode MS" charset="0"/>
          <a:cs typeface="Arial Unicode MS" charset="0"/>
        </a:defRPr>
      </a:lvl9pPr>
    </p:titleStyle>
    <p:bodyStyle>
      <a:lvl1pPr marL="342900" indent="-342900" algn="l" rtl="0" eaLnBrk="0" fontAlgn="base" hangingPunct="0">
        <a:lnSpc>
          <a:spcPct val="95000"/>
        </a:lnSpc>
        <a:spcBef>
          <a:spcPct val="0"/>
        </a:spcBef>
        <a:spcAft>
          <a:spcPct val="35000"/>
        </a:spcAft>
        <a:buClr>
          <a:schemeClr val="accent1"/>
        </a:buClr>
        <a:defRPr sz="1400">
          <a:solidFill>
            <a:schemeClr val="tx1"/>
          </a:solidFill>
          <a:latin typeface="+mn-lt"/>
          <a:ea typeface="Geneva" charset="0"/>
          <a:cs typeface="+mn-cs"/>
        </a:defRPr>
      </a:lvl1pPr>
      <a:lvl2pPr marL="152400" indent="-150813" algn="l" rtl="0" eaLnBrk="0" fontAlgn="base" hangingPunct="0">
        <a:lnSpc>
          <a:spcPct val="95000"/>
        </a:lnSpc>
        <a:spcBef>
          <a:spcPct val="0"/>
        </a:spcBef>
        <a:spcAft>
          <a:spcPct val="35000"/>
        </a:spcAft>
        <a:buClr>
          <a:schemeClr val="accent1"/>
        </a:buClr>
        <a:buSzPct val="90000"/>
        <a:buFont typeface="Arial" pitchFamily="34" charset="0"/>
        <a:buChar char="•"/>
        <a:defRPr sz="1400">
          <a:solidFill>
            <a:schemeClr val="tx1"/>
          </a:solidFill>
          <a:latin typeface="+mn-lt"/>
          <a:ea typeface="+mn-ea"/>
          <a:cs typeface="+mn-cs"/>
        </a:defRPr>
      </a:lvl2pPr>
      <a:lvl3pPr marL="355600" indent="-177800" algn="l" rtl="0" eaLnBrk="0" fontAlgn="base" hangingPunct="0">
        <a:lnSpc>
          <a:spcPct val="95000"/>
        </a:lnSpc>
        <a:spcBef>
          <a:spcPct val="0"/>
        </a:spcBef>
        <a:spcAft>
          <a:spcPct val="35000"/>
        </a:spcAft>
        <a:buChar char="–"/>
        <a:defRPr sz="1400">
          <a:solidFill>
            <a:schemeClr val="tx1"/>
          </a:solidFill>
          <a:latin typeface="+mn-lt"/>
          <a:ea typeface="+mn-ea"/>
          <a:cs typeface="+mn-cs"/>
        </a:defRPr>
      </a:lvl3pPr>
      <a:lvl4pPr marL="64135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4pPr>
      <a:lvl5pPr marL="927100" indent="-171450" algn="l" rtl="0" eaLnBrk="0" fontAlgn="base" hangingPunct="0">
        <a:lnSpc>
          <a:spcPct val="95000"/>
        </a:lnSpc>
        <a:spcBef>
          <a:spcPct val="0"/>
        </a:spcBef>
        <a:spcAft>
          <a:spcPct val="35000"/>
        </a:spcAft>
        <a:buChar char="»"/>
        <a:defRPr sz="1400">
          <a:solidFill>
            <a:schemeClr val="tx1"/>
          </a:solidFill>
          <a:latin typeface="+mn-lt"/>
          <a:ea typeface="+mn-ea"/>
          <a:cs typeface="+mn-cs"/>
        </a:defRPr>
      </a:lvl5pPr>
      <a:lvl6pPr marL="1384300" indent="-171450" algn="l" rtl="0" fontAlgn="base">
        <a:lnSpc>
          <a:spcPct val="95000"/>
        </a:lnSpc>
        <a:spcBef>
          <a:spcPct val="0"/>
        </a:spcBef>
        <a:spcAft>
          <a:spcPct val="35000"/>
        </a:spcAft>
        <a:buChar char="»"/>
        <a:defRPr sz="1400">
          <a:solidFill>
            <a:schemeClr val="tx1"/>
          </a:solidFill>
          <a:latin typeface="+mn-lt"/>
          <a:ea typeface="+mn-ea"/>
          <a:cs typeface="+mn-cs"/>
        </a:defRPr>
      </a:lvl6pPr>
      <a:lvl7pPr marL="1841500" indent="-171450" algn="l" rtl="0" fontAlgn="base">
        <a:lnSpc>
          <a:spcPct val="95000"/>
        </a:lnSpc>
        <a:spcBef>
          <a:spcPct val="0"/>
        </a:spcBef>
        <a:spcAft>
          <a:spcPct val="35000"/>
        </a:spcAft>
        <a:buChar char="»"/>
        <a:defRPr sz="1400">
          <a:solidFill>
            <a:schemeClr val="tx1"/>
          </a:solidFill>
          <a:latin typeface="+mn-lt"/>
          <a:ea typeface="+mn-ea"/>
          <a:cs typeface="+mn-cs"/>
        </a:defRPr>
      </a:lvl7pPr>
      <a:lvl8pPr marL="2298700" indent="-171450" algn="l" rtl="0" fontAlgn="base">
        <a:lnSpc>
          <a:spcPct val="95000"/>
        </a:lnSpc>
        <a:spcBef>
          <a:spcPct val="0"/>
        </a:spcBef>
        <a:spcAft>
          <a:spcPct val="35000"/>
        </a:spcAft>
        <a:buChar char="»"/>
        <a:defRPr sz="1400">
          <a:solidFill>
            <a:schemeClr val="tx1"/>
          </a:solidFill>
          <a:latin typeface="+mn-lt"/>
          <a:ea typeface="+mn-ea"/>
          <a:cs typeface="+mn-cs"/>
        </a:defRPr>
      </a:lvl8pPr>
      <a:lvl9pPr marL="2755900" indent="-171450" algn="l" rtl="0" fontAlgn="base">
        <a:lnSpc>
          <a:spcPct val="95000"/>
        </a:lnSpc>
        <a:spcBef>
          <a:spcPct val="0"/>
        </a:spcBef>
        <a:spcAft>
          <a:spcPct val="35000"/>
        </a:spcAft>
        <a:buChar char="»"/>
        <a:defRPr sz="14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file:///\\apsed0234\c$\Cisco\CVP\VXMLServer\applications"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file:///\\apse8489\c$\Cisco\CVP\VXMLServer\applications" TargetMode="External"/><Relationship Id="rId5" Type="http://schemas.openxmlformats.org/officeDocument/2006/relationships/hyperlink" Target="file:///\\apse8488\c$\Cisco\CVP\VXMLServer\applications\" TargetMode="External"/><Relationship Id="rId4" Type="http://schemas.openxmlformats.org/officeDocument/2006/relationships/hyperlink" Target="file:///\\apsed0235\c$\Cisco\CVP\VXMLServer\applications" TargetMode="External"/></Relationships>
</file>

<file path=ppt/slides/_rels/slide101.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notesSlide" Target="../notesSlides/notesSlide75.xml"/><Relationship Id="rId7"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71.png"/><Relationship Id="rId5" Type="http://schemas.openxmlformats.org/officeDocument/2006/relationships/image" Target="../media/image68.wmf"/><Relationship Id="rId10" Type="http://schemas.openxmlformats.org/officeDocument/2006/relationships/image" Target="../media/image70.wmf"/><Relationship Id="rId4" Type="http://schemas.openxmlformats.org/officeDocument/2006/relationships/package" Target="../embeddings/Microsoft_Excel_Worksheet2.xlsx"/><Relationship Id="rId9" Type="http://schemas.openxmlformats.org/officeDocument/2006/relationships/oleObject" Target="../embeddings/oleObject2.bin"/></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72.wmf"/><Relationship Id="rId4" Type="http://schemas.openxmlformats.org/officeDocument/2006/relationships/package" Target="../embeddings/Microsoft_Excel_Worksheet3.xlsx"/></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79.xml"/><Relationship Id="rId7" Type="http://schemas.openxmlformats.org/officeDocument/2006/relationships/diagramColors" Target="../diagrams/colors16.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diagramQuickStyle" Target="../diagrams/quickStyle16.xml"/><Relationship Id="rId11" Type="http://schemas.openxmlformats.org/officeDocument/2006/relationships/image" Target="../media/image74.png"/><Relationship Id="rId5" Type="http://schemas.openxmlformats.org/officeDocument/2006/relationships/diagramLayout" Target="../diagrams/layout16.xml"/><Relationship Id="rId10" Type="http://schemas.openxmlformats.org/officeDocument/2006/relationships/image" Target="../media/image73.wmf"/><Relationship Id="rId4" Type="http://schemas.openxmlformats.org/officeDocument/2006/relationships/diagramData" Target="../diagrams/data16.xml"/><Relationship Id="rId9" Type="http://schemas.openxmlformats.org/officeDocument/2006/relationships/oleObject" Target="../embeddings/Microsoft_Word_97_-_2003_Document2.doc"/></Relationships>
</file>

<file path=ppt/slides/_rels/slide106.xml.rels><?xml version="1.0" encoding="UTF-8" standalone="yes"?>
<Relationships xmlns="http://schemas.openxmlformats.org/package/2006/relationships"><Relationship Id="rId3" Type="http://schemas.openxmlformats.org/officeDocument/2006/relationships/hyperlink" Target="http://apse8489.uhc.com:5050/DevUtil/"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package" Target="../embeddings/Microsoft_Word_Document4.docx"/><Relationship Id="rId3" Type="http://schemas.openxmlformats.org/officeDocument/2006/relationships/notesSlide" Target="../notesSlides/notesSlide81.xml"/><Relationship Id="rId7" Type="http://schemas.openxmlformats.org/officeDocument/2006/relationships/image" Target="../media/image75.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Microsoft_Word_97_-_2003_Document3.doc"/><Relationship Id="rId5" Type="http://schemas.openxmlformats.org/officeDocument/2006/relationships/hyperlink" Target="http://it-ics.uhc.com/sites/CCS/VPProjects/CCAS%20Documents/Forms/AllItems.aspx?View=%7bB912CF78-37B2-459A-8A99-B8FD840CCE6C%7d" TargetMode="External"/><Relationship Id="rId4" Type="http://schemas.openxmlformats.org/officeDocument/2006/relationships/hyperlink" Target="http://it-ics.uhc.com/sites/CCS/VPProjects/CCAS%20Documents/Forms/AllItems.aspx?RootFolder=/sites/CCS/VPProjects/CCAS%20Documents/EVP%20Developer%20Resources&amp;FolderCTID=&amp;View=%7bB912CF78-37B2-459A-8A99-B8FD840CCE6C%7d" TargetMode="External"/><Relationship Id="rId9" Type="http://schemas.openxmlformats.org/officeDocument/2006/relationships/image" Target="../media/image76.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vn.uhc.com/svn/uht_cca_cvp/"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hyperlink" Target="http://ahp.uhc.com/" TargetMode="Externa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Web_Porta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DTMF" TargetMode="External"/><Relationship Id="rId4" Type="http://schemas.openxmlformats.org/officeDocument/2006/relationships/hyperlink" Target="https://en.wikipedia.org/wiki/Interactive_Voice_Respons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5.e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orkintake/WorkIntake/WorkIntak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it-ics.uhc.com/sites/CCS/VPProjects/Work%20Intake%20Docs/Forms/AllItems.aspx" TargetMode="External"/><Relationship Id="rId4" Type="http://schemas.openxmlformats.org/officeDocument/2006/relationships/hyperlink" Target="https://workintake/WorkIntake/WorkIntake/CommonAccess/Help/Help.asp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apse8489.uhc.com:5050/DevUtil/application_vuis.jsp"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it-ics.uhc.com/sites/CCS/VPProjects/UHC/Forms/AllItems.aspx?RootFolder=/sites/CCS/VPProjects/UHC/IVR/Production%20Applications&amp;FolderCTID=0x01200055BC5C93320C85409FAB35B21B0D1367&amp;View=%7b96DC053F-4EEA-46E3-B787-4057F282283B%7d"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package" Target="../embeddings/Microsoft_Excel_Worksheet1.xlsx"/></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vn.uhc.com/svn/uht_cca_cvp/%3cApp%3e/branches/RB-##.x/Grammar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hyperlink" Target="http://svn.uhc.com/svn/uht_cca_cvp/%3cApp%3e/branches/RB-##.x/WAVs"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svn.uhc.com/svn/uht_cca_cvp/DevCode/trunk" TargetMode="External"/><Relationship Id="rId4" Type="http://schemas.openxmlformats.org/officeDocument/2006/relationships/hyperlink" Target="http://svn.uhc.com/svn/ut_uvp/code_uvp/branches/RB-##.1.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apsep3695:7000/CVP/reports/page.tx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apsep3703:7000/CVP/reports/page.txt" TargetMode="External"/><Relationship Id="rId4" Type="http://schemas.openxmlformats.org/officeDocument/2006/relationships/hyperlink" Target="http://apsep3700:7000/CVP/reports/page.txt"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3" Type="http://schemas.openxmlformats.org/officeDocument/2006/relationships/hyperlink" Target="file:///\\apse8488\EVPMediaStaging"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vn.uhc.com/svn/uht_cca_cvp/%3cAPPNAME%3e/branches/RB-%3cAPPVERSION%3e.x/WAVs" TargetMode="External"/><Relationship Id="rId4" Type="http://schemas.openxmlformats.org/officeDocument/2006/relationships/hyperlink" Target="http://svn.uhc.com/svn/uht_cca_cvp/%3cAPPNAME%3e/branches/RB-%3cAPPVERSION%3e.x/Grammars" TargetMode="Externa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9.xml.rels><?xml version="1.0" encoding="UTF-8" standalone="yes"?>
<Relationships xmlns="http://schemas.openxmlformats.org/package/2006/relationships"><Relationship Id="rId3" Type="http://schemas.openxmlformats.org/officeDocument/2006/relationships/hyperlink" Target="http://ahp.uhc.com/"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vn.uhc.com/svn/uht_cca_cvp"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apsed0234.uhc.com:5050/EvpDeploy/"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apse8489.uhc.com:5050/EvpDeploy/" TargetMode="External"/><Relationship Id="rId5" Type="http://schemas.openxmlformats.org/officeDocument/2006/relationships/hyperlink" Target="http://apse8488.uhc.com:5050/EvpDeploy/" TargetMode="External"/><Relationship Id="rId4" Type="http://schemas.openxmlformats.org/officeDocument/2006/relationships/hyperlink" Target="http://apsed0235.uhc.com:5050/EvpDeploy/"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94.xml.rels><?xml version="1.0" encoding="UTF-8" standalone="yes"?>
<Relationships xmlns="http://schemas.openxmlformats.org/package/2006/relationships"><Relationship Id="rId3" Type="http://schemas.openxmlformats.org/officeDocument/2006/relationships/hyperlink" Target="http://apsed0234:5050/CVPAdminClient/admin.html"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apsed0235:5050/CVPAdminClient/admin.html"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apsed0235:5050/ServerRestart/"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016000" y="2414589"/>
            <a:ext cx="7772400" cy="70485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b="0" kern="1200">
                <a:solidFill>
                  <a:schemeClr val="tx1"/>
                </a:solidFill>
                <a:latin typeface="Arial" pitchFamily="34" charset="0"/>
                <a:ea typeface="+mj-ea"/>
                <a:cs typeface="Arial" pitchFamily="34" charset="0"/>
              </a:defRPr>
            </a:lvl1pPr>
          </a:lstStyle>
          <a:p>
            <a:r>
              <a:rPr lang="en-US" sz="2800" b="1" dirty="0" smtClean="0"/>
              <a:t>Contact Center</a:t>
            </a:r>
            <a:endParaRPr lang="en-US" sz="2800" b="1" dirty="0"/>
          </a:p>
        </p:txBody>
      </p:sp>
      <p:sp>
        <p:nvSpPr>
          <p:cNvPr id="5" name="Subtitle 4"/>
          <p:cNvSpPr>
            <a:spLocks noGrp="1"/>
          </p:cNvSpPr>
          <p:nvPr>
            <p:ph type="subTitle" idx="1"/>
          </p:nvPr>
        </p:nvSpPr>
        <p:spPr>
          <a:xfrm>
            <a:off x="6534485" y="5243070"/>
            <a:ext cx="2609515" cy="965224"/>
          </a:xfrm>
        </p:spPr>
        <p:txBody>
          <a:bodyPr/>
          <a:lstStyle/>
          <a:p>
            <a:r>
              <a:rPr lang="en-US" dirty="0" smtClean="0">
                <a:solidFill>
                  <a:schemeClr val="accent6"/>
                </a:solidFill>
              </a:rPr>
              <a:t>Prepared by:</a:t>
            </a:r>
          </a:p>
          <a:p>
            <a:r>
              <a:rPr lang="en-US" i="1" dirty="0" smtClean="0">
                <a:solidFill>
                  <a:schemeClr val="bg2"/>
                </a:solidFill>
              </a:rPr>
              <a:t>Surya</a:t>
            </a:r>
            <a:endParaRPr lang="en-US" i="1" dirty="0" smtClean="0">
              <a:solidFill>
                <a:schemeClr val="bg2"/>
              </a:solidFill>
            </a:endParaRPr>
          </a:p>
          <a:p>
            <a:r>
              <a:rPr lang="en-US" i="1" dirty="0" smtClean="0">
                <a:solidFill>
                  <a:schemeClr val="bg2"/>
                </a:solidFill>
              </a:rPr>
              <a:t>06/12/2015</a:t>
            </a:r>
            <a:endParaRPr lang="en-US" i="1" dirty="0">
              <a:solidFill>
                <a:schemeClr val="bg2"/>
              </a:solidFill>
            </a:endParaRPr>
          </a:p>
        </p:txBody>
      </p:sp>
    </p:spTree>
    <p:extLst>
      <p:ext uri="{BB962C8B-B14F-4D97-AF65-F5344CB8AC3E}">
        <p14:creationId xmlns:p14="http://schemas.microsoft.com/office/powerpoint/2010/main" val="1940718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Standalone Solution</a:t>
            </a:r>
            <a:endParaRPr lang="en-US" sz="3200"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10</a:t>
            </a:fld>
            <a:endParaRPr lang="en-US">
              <a:solidFill>
                <a:srgbClr val="63666A"/>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1" y="1905000"/>
            <a:ext cx="6324600"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8860656"/>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Content Placeholder 2"/>
          <p:cNvSpPr>
            <a:spLocks noGrp="1"/>
          </p:cNvSpPr>
          <p:nvPr>
            <p:ph idx="1"/>
          </p:nvPr>
        </p:nvSpPr>
        <p:spPr/>
        <p:txBody>
          <a:bodyPr>
            <a:normAutofit lnSpcReduction="10000"/>
          </a:bodyPr>
          <a:lstStyle/>
          <a:p>
            <a:r>
              <a:rPr lang="en-US" dirty="0" smtClean="0"/>
              <a:t>Testing Steps</a:t>
            </a:r>
          </a:p>
          <a:p>
            <a:pPr lvl="1"/>
            <a:r>
              <a:rPr lang="en-US" dirty="0" smtClean="0"/>
              <a:t>Dial appropriate Simulator Number</a:t>
            </a:r>
          </a:p>
          <a:p>
            <a:pPr lvl="2"/>
            <a:r>
              <a:rPr lang="en-US" dirty="0" smtClean="0"/>
              <a:t>Simulator Numbers:</a:t>
            </a:r>
          </a:p>
          <a:p>
            <a:pPr lvl="3"/>
            <a:r>
              <a:rPr lang="en-US" dirty="0" smtClean="0"/>
              <a:t>DEV – 866 460 8855</a:t>
            </a:r>
          </a:p>
          <a:p>
            <a:pPr lvl="3"/>
            <a:r>
              <a:rPr lang="en-US" dirty="0" smtClean="0"/>
              <a:t>QA – 866 460 8857</a:t>
            </a:r>
          </a:p>
          <a:p>
            <a:pPr lvl="1"/>
            <a:r>
              <a:rPr lang="en-US" dirty="0" smtClean="0"/>
              <a:t>Enter TFN(Toll Free Number) for Application</a:t>
            </a:r>
          </a:p>
          <a:p>
            <a:pPr lvl="2"/>
            <a:r>
              <a:rPr lang="en-US" dirty="0" smtClean="0"/>
              <a:t>Input the 10 digit TFN for your application. </a:t>
            </a:r>
            <a:endParaRPr lang="en-US" dirty="0"/>
          </a:p>
          <a:p>
            <a:pPr lvl="1"/>
            <a:r>
              <a:rPr lang="en-US" dirty="0" smtClean="0"/>
              <a:t>Enter ANI</a:t>
            </a:r>
          </a:p>
          <a:p>
            <a:pPr lvl="2"/>
            <a:r>
              <a:rPr lang="en-US" dirty="0" smtClean="0"/>
              <a:t>You can enter specific ANI or just press the # sign for default</a:t>
            </a:r>
          </a:p>
          <a:p>
            <a:pPr marL="457200" lvl="2" indent="0">
              <a:buNone/>
            </a:pPr>
            <a:endParaRPr lang="en-US" dirty="0"/>
          </a:p>
          <a:p>
            <a:r>
              <a:rPr lang="en-US" dirty="0" smtClean="0"/>
              <a:t>Activity Logs/Call Logs</a:t>
            </a:r>
          </a:p>
          <a:p>
            <a:pPr lvl="3"/>
            <a:r>
              <a:rPr lang="en-US" b="1" dirty="0"/>
              <a:t> DEV Activity Log URL for UVP Cluster</a:t>
            </a:r>
          </a:p>
          <a:p>
            <a:pPr lvl="4"/>
            <a:r>
              <a:rPr lang="en-US" u="sng" dirty="0">
                <a:hlinkClick r:id="rId3"/>
              </a:rPr>
              <a:t>\\apsed0234\c$\Cisco\CVP\VXMLServer\applications</a:t>
            </a:r>
            <a:endParaRPr lang="en-US" dirty="0"/>
          </a:p>
          <a:p>
            <a:pPr lvl="3"/>
            <a:r>
              <a:rPr lang="en-US" b="1" dirty="0"/>
              <a:t>QA Activity Log URL for UVP Cluster</a:t>
            </a:r>
          </a:p>
          <a:p>
            <a:pPr lvl="4"/>
            <a:r>
              <a:rPr lang="en-US" u="sng" dirty="0">
                <a:hlinkClick r:id="rId4"/>
              </a:rPr>
              <a:t>\\apsed0235\c$\Cisco\CVP\VXMLServer\applications</a:t>
            </a:r>
            <a:endParaRPr lang="en-US" dirty="0"/>
          </a:p>
          <a:p>
            <a:pPr lvl="3"/>
            <a:r>
              <a:rPr lang="en-US" b="1" dirty="0"/>
              <a:t>DEV Activity Log URL for ICNI Cluster</a:t>
            </a:r>
          </a:p>
          <a:p>
            <a:pPr lvl="4"/>
            <a:r>
              <a:rPr lang="en-US" u="sng" dirty="0">
                <a:hlinkClick r:id="rId5"/>
              </a:rPr>
              <a:t>\\apse8488\c$\Cisco\CVP\VXMLServer\applications\</a:t>
            </a:r>
            <a:endParaRPr lang="en-US" dirty="0"/>
          </a:p>
          <a:p>
            <a:pPr lvl="3"/>
            <a:r>
              <a:rPr lang="en-US" b="1" dirty="0"/>
              <a:t>QA Activity Log URL for ICNI Cluster</a:t>
            </a:r>
          </a:p>
          <a:p>
            <a:pPr lvl="4"/>
            <a:r>
              <a:rPr lang="en-US" u="sng" dirty="0">
                <a:hlinkClick r:id="rId6"/>
              </a:rPr>
              <a:t>\\apse8489\c$\Cisco\CVP\VXMLServer\applications</a:t>
            </a:r>
            <a:endParaRPr lang="en-US" dirty="0" smtClean="0"/>
          </a:p>
        </p:txBody>
      </p:sp>
    </p:spTree>
    <p:extLst>
      <p:ext uri="{BB962C8B-B14F-4D97-AF65-F5344CB8AC3E}">
        <p14:creationId xmlns:p14="http://schemas.microsoft.com/office/powerpoint/2010/main" val="1464324987"/>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Testing</a:t>
            </a:r>
            <a:endParaRPr lang="en-US" dirty="0"/>
          </a:p>
        </p:txBody>
      </p:sp>
      <p:sp>
        <p:nvSpPr>
          <p:cNvPr id="3" name="Content Placeholder 2"/>
          <p:cNvSpPr>
            <a:spLocks noGrp="1"/>
          </p:cNvSpPr>
          <p:nvPr>
            <p:ph idx="1"/>
          </p:nvPr>
        </p:nvSpPr>
        <p:spPr/>
        <p:txBody>
          <a:bodyPr>
            <a:normAutofit/>
          </a:bodyPr>
          <a:lstStyle/>
          <a:p>
            <a:r>
              <a:rPr lang="en-US" dirty="0" smtClean="0"/>
              <a:t>ICM Variables:</a:t>
            </a:r>
          </a:p>
          <a:p>
            <a:pPr lvl="1"/>
            <a:r>
              <a:rPr lang="en-US" dirty="0" err="1" smtClean="0"/>
              <a:t>SetECCVarsOnExit</a:t>
            </a:r>
            <a:endParaRPr lang="en-US" dirty="0" smtClean="0"/>
          </a:p>
          <a:p>
            <a:pPr lvl="1"/>
            <a:endParaRPr lang="en-US" dirty="0" smtClean="0"/>
          </a:p>
          <a:p>
            <a:pPr marL="457200" lvl="2" indent="0">
              <a:buNone/>
            </a:pPr>
            <a:endParaRPr lang="en-US" dirty="0"/>
          </a:p>
          <a:p>
            <a:pPr lvl="1"/>
            <a:endParaRPr lang="en-US" dirty="0" smtClean="0"/>
          </a:p>
          <a:p>
            <a:pPr lvl="1"/>
            <a:r>
              <a:rPr lang="en-US" dirty="0" smtClean="0"/>
              <a:t>Filter ICM Variables </a:t>
            </a:r>
          </a:p>
          <a:p>
            <a:pPr lvl="1"/>
            <a:endParaRPr lang="en-US" dirty="0" smtClean="0"/>
          </a:p>
          <a:p>
            <a:pPr lvl="1"/>
            <a:r>
              <a:rPr lang="en-US" dirty="0" smtClean="0"/>
              <a:t>Unit </a:t>
            </a:r>
            <a:r>
              <a:rPr lang="en-US" dirty="0"/>
              <a:t>Test Plan Template</a:t>
            </a:r>
          </a:p>
          <a:p>
            <a:pPr lvl="2"/>
            <a:r>
              <a:rPr lang="en-US" dirty="0" smtClean="0"/>
              <a:t>Work Order Number</a:t>
            </a:r>
          </a:p>
          <a:p>
            <a:pPr lvl="2"/>
            <a:r>
              <a:rPr lang="en-US" dirty="0" smtClean="0"/>
              <a:t>Application Version</a:t>
            </a:r>
          </a:p>
          <a:p>
            <a:pPr lvl="2"/>
            <a:r>
              <a:rPr lang="en-US" dirty="0" smtClean="0"/>
              <a:t>Description of the WO</a:t>
            </a:r>
          </a:p>
          <a:p>
            <a:pPr lvl="2"/>
            <a:r>
              <a:rPr lang="en-US" dirty="0" smtClean="0"/>
              <a:t>VUI version used and latest SA document version</a:t>
            </a:r>
          </a:p>
          <a:p>
            <a:pPr lvl="2"/>
            <a:r>
              <a:rPr lang="en-US" dirty="0" smtClean="0"/>
              <a:t>Test Data/Test Tool used</a:t>
            </a:r>
          </a:p>
          <a:p>
            <a:pPr lvl="2"/>
            <a:r>
              <a:rPr lang="en-US" dirty="0" smtClean="0"/>
              <a:t>Tabs Subjected to Change</a:t>
            </a:r>
          </a:p>
          <a:p>
            <a:pPr lvl="2"/>
            <a:r>
              <a:rPr lang="en-US" dirty="0" smtClean="0"/>
              <a:t>Functionality and Menus to test</a:t>
            </a:r>
          </a:p>
        </p:txBody>
      </p:sp>
      <p:graphicFrame>
        <p:nvGraphicFramePr>
          <p:cNvPr id="4" name="Object 3"/>
          <p:cNvGraphicFramePr>
            <a:graphicFrameLocks noChangeAspect="1"/>
          </p:cNvGraphicFramePr>
          <p:nvPr>
            <p:extLst>
              <p:ext uri="{D42A27DB-BD31-4B8C-83A1-F6EECF244321}">
                <p14:modId xmlns:p14="http://schemas.microsoft.com/office/powerpoint/2010/main" val="727985920"/>
              </p:ext>
            </p:extLst>
          </p:nvPr>
        </p:nvGraphicFramePr>
        <p:xfrm>
          <a:off x="4558214" y="5293797"/>
          <a:ext cx="914400" cy="771525"/>
        </p:xfrm>
        <a:graphic>
          <a:graphicData uri="http://schemas.openxmlformats.org/presentationml/2006/ole">
            <mc:AlternateContent xmlns:mc="http://schemas.openxmlformats.org/markup-compatibility/2006">
              <mc:Choice xmlns:v="urn:schemas-microsoft-com:vml" Requires="v">
                <p:oleObj spid="_x0000_s3140" name="Worksheet" showAsIcon="1" r:id="rId4" imgW="914400" imgH="771480" progId="Excel.Sheet.12">
                  <p:embed/>
                </p:oleObj>
              </mc:Choice>
              <mc:Fallback>
                <p:oleObj name="Worksheet" showAsIcon="1" r:id="rId4" imgW="914400" imgH="771480" progId="Excel.Sheet.12">
                  <p:embed/>
                  <p:pic>
                    <p:nvPicPr>
                      <p:cNvPr id="0" name=""/>
                      <p:cNvPicPr>
                        <a:picLocks noChangeAspect="1" noChangeArrowheads="1"/>
                      </p:cNvPicPr>
                      <p:nvPr/>
                    </p:nvPicPr>
                    <p:blipFill>
                      <a:blip r:embed="rId5"/>
                      <a:srcRect/>
                      <a:stretch>
                        <a:fillRect/>
                      </a:stretch>
                    </p:blipFill>
                    <p:spPr bwMode="auto">
                      <a:xfrm>
                        <a:off x="4558214" y="5293797"/>
                        <a:ext cx="91440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3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68" y="1987176"/>
            <a:ext cx="8621032" cy="5607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extLst>
              <p:ext uri="{D42A27DB-BD31-4B8C-83A1-F6EECF244321}">
                <p14:modId xmlns:p14="http://schemas.microsoft.com/office/powerpoint/2010/main" val="3381836487"/>
              </p:ext>
            </p:extLst>
          </p:nvPr>
        </p:nvGraphicFramePr>
        <p:xfrm>
          <a:off x="3000452" y="2712913"/>
          <a:ext cx="914400" cy="771525"/>
        </p:xfrm>
        <a:graphic>
          <a:graphicData uri="http://schemas.openxmlformats.org/presentationml/2006/ole">
            <mc:AlternateContent xmlns:mc="http://schemas.openxmlformats.org/markup-compatibility/2006">
              <mc:Choice xmlns:v="urn:schemas-microsoft-com:vml" Requires="v">
                <p:oleObj spid="_x0000_s3141" name="Worksheet" showAsIcon="1" r:id="rId7" imgW="914400" imgH="771480" progId="Excel.Sheet.8">
                  <p:embed/>
                </p:oleObj>
              </mc:Choice>
              <mc:Fallback>
                <p:oleObj name="Worksheet" showAsIcon="1" r:id="rId7" imgW="914400" imgH="771480" progId="Excel.Sheet.8">
                  <p:embed/>
                  <p:pic>
                    <p:nvPicPr>
                      <p:cNvPr id="0" name=""/>
                      <p:cNvPicPr/>
                      <p:nvPr/>
                    </p:nvPicPr>
                    <p:blipFill>
                      <a:blip r:embed="rId8"/>
                      <a:stretch>
                        <a:fillRect/>
                      </a:stretch>
                    </p:blipFill>
                    <p:spPr>
                      <a:xfrm>
                        <a:off x="3000452" y="2712913"/>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5185012"/>
              </p:ext>
            </p:extLst>
          </p:nvPr>
        </p:nvGraphicFramePr>
        <p:xfrm>
          <a:off x="3247695" y="1215651"/>
          <a:ext cx="914400" cy="771525"/>
        </p:xfrm>
        <a:graphic>
          <a:graphicData uri="http://schemas.openxmlformats.org/presentationml/2006/ole">
            <mc:AlternateContent xmlns:mc="http://schemas.openxmlformats.org/markup-compatibility/2006">
              <mc:Choice xmlns:v="urn:schemas-microsoft-com:vml" Requires="v">
                <p:oleObj spid="_x0000_s3142" name="Packager Shell Object" showAsIcon="1" r:id="rId9" imgW="914400" imgH="771480" progId="Package">
                  <p:embed/>
                </p:oleObj>
              </mc:Choice>
              <mc:Fallback>
                <p:oleObj name="Packager Shell Object" showAsIcon="1" r:id="rId9" imgW="914400" imgH="771480" progId="Package">
                  <p:embed/>
                  <p:pic>
                    <p:nvPicPr>
                      <p:cNvPr id="0" name=""/>
                      <p:cNvPicPr/>
                      <p:nvPr/>
                    </p:nvPicPr>
                    <p:blipFill>
                      <a:blip r:embed="rId10"/>
                      <a:stretch>
                        <a:fillRect/>
                      </a:stretch>
                    </p:blipFill>
                    <p:spPr>
                      <a:xfrm>
                        <a:off x="3247695" y="121565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637233191"/>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Status Reports	</a:t>
            </a:r>
            <a:endParaRPr lang="en-US" dirty="0"/>
          </a:p>
        </p:txBody>
      </p:sp>
      <p:sp>
        <p:nvSpPr>
          <p:cNvPr id="3" name="Content Placeholder 2"/>
          <p:cNvSpPr>
            <a:spLocks noGrp="1"/>
          </p:cNvSpPr>
          <p:nvPr>
            <p:ph idx="1"/>
          </p:nvPr>
        </p:nvSpPr>
        <p:spPr/>
        <p:txBody>
          <a:bodyPr>
            <a:normAutofit/>
          </a:bodyPr>
          <a:lstStyle/>
          <a:p>
            <a:r>
              <a:rPr lang="en-US" sz="1800" dirty="0"/>
              <a:t>Send </a:t>
            </a:r>
            <a:r>
              <a:rPr lang="en-US" sz="1800" dirty="0" smtClean="0"/>
              <a:t>a report at the end of each day</a:t>
            </a:r>
          </a:p>
          <a:p>
            <a:pPr lvl="1"/>
            <a:r>
              <a:rPr lang="en-US" sz="1600" dirty="0" smtClean="0"/>
              <a:t>Start: VUI Handoff/Dev Start</a:t>
            </a:r>
          </a:p>
          <a:p>
            <a:pPr lvl="1"/>
            <a:r>
              <a:rPr lang="en-US" sz="1600" dirty="0" smtClean="0"/>
              <a:t>End: QA Handoff</a:t>
            </a:r>
          </a:p>
          <a:p>
            <a:r>
              <a:rPr lang="en-US" sz="1800" dirty="0" smtClean="0"/>
              <a:t>Send </a:t>
            </a:r>
            <a:r>
              <a:rPr lang="en-US" sz="1800" dirty="0"/>
              <a:t>to </a:t>
            </a:r>
            <a:r>
              <a:rPr lang="en-US" sz="1800" dirty="0" smtClean="0"/>
              <a:t>resources assigned in Work Intake</a:t>
            </a:r>
          </a:p>
          <a:p>
            <a:pPr lvl="2"/>
            <a:r>
              <a:rPr lang="en-US" sz="1400" dirty="0" smtClean="0"/>
              <a:t>PM, SA, VUI, QA, UAT, ICM, etc. </a:t>
            </a:r>
            <a:endParaRPr lang="en-US" sz="1400" dirty="0"/>
          </a:p>
          <a:p>
            <a:r>
              <a:rPr lang="en-US" sz="1800" dirty="0" smtClean="0"/>
              <a:t>At </a:t>
            </a:r>
            <a:r>
              <a:rPr lang="en-US" sz="1800" dirty="0"/>
              <a:t>100% (QA Handoff), add the build numbers for App and Media</a:t>
            </a:r>
          </a:p>
          <a:p>
            <a:pPr marL="0" indent="0">
              <a:buNone/>
            </a:pPr>
            <a:endParaRPr lang="en-US" dirty="0" smtClean="0"/>
          </a:p>
          <a:p>
            <a:endParaRPr lang="en-US" dirty="0"/>
          </a:p>
          <a:p>
            <a:endParaRPr lang="en-US" dirty="0" smtClean="0"/>
          </a:p>
          <a:p>
            <a:endParaRPr lang="en-US" dirty="0" smtClean="0"/>
          </a:p>
          <a:p>
            <a:pPr lvl="1"/>
            <a:r>
              <a:rPr lang="en-US" dirty="0" smtClean="0"/>
              <a:t>Template: </a:t>
            </a:r>
          </a:p>
        </p:txBody>
      </p:sp>
      <p:graphicFrame>
        <p:nvGraphicFramePr>
          <p:cNvPr id="4" name="Object 3"/>
          <p:cNvGraphicFramePr>
            <a:graphicFrameLocks noChangeAspect="1"/>
          </p:cNvGraphicFramePr>
          <p:nvPr>
            <p:extLst>
              <p:ext uri="{D42A27DB-BD31-4B8C-83A1-F6EECF244321}">
                <p14:modId xmlns:p14="http://schemas.microsoft.com/office/powerpoint/2010/main" val="2467663175"/>
              </p:ext>
            </p:extLst>
          </p:nvPr>
        </p:nvGraphicFramePr>
        <p:xfrm>
          <a:off x="1081314" y="5017181"/>
          <a:ext cx="914400" cy="771525"/>
        </p:xfrm>
        <a:graphic>
          <a:graphicData uri="http://schemas.openxmlformats.org/presentationml/2006/ole">
            <mc:AlternateContent xmlns:mc="http://schemas.openxmlformats.org/markup-compatibility/2006">
              <mc:Choice xmlns:v="urn:schemas-microsoft-com:vml" Requires="v">
                <p:oleObj spid="_x0000_s4120"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1081314" y="5017181"/>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332198228"/>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 Defect Resolution Process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46596356"/>
              </p:ext>
            </p:extLst>
          </p:nvPr>
        </p:nvGraphicFramePr>
        <p:xfrm>
          <a:off x="457198" y="1117600"/>
          <a:ext cx="8469088" cy="4992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313510"/>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 File Swap</a:t>
            </a:r>
            <a:endParaRPr lang="en-US" dirty="0"/>
          </a:p>
        </p:txBody>
      </p:sp>
      <p:sp>
        <p:nvSpPr>
          <p:cNvPr id="4" name="Content Placeholder 3"/>
          <p:cNvSpPr>
            <a:spLocks noGrp="1"/>
          </p:cNvSpPr>
          <p:nvPr>
            <p:ph idx="1"/>
          </p:nvPr>
        </p:nvSpPr>
        <p:spPr>
          <a:xfrm>
            <a:off x="457200" y="1143000"/>
            <a:ext cx="8229600" cy="5054600"/>
          </a:xfrm>
        </p:spPr>
        <p:txBody>
          <a:bodyPr/>
          <a:lstStyle/>
          <a:p>
            <a:r>
              <a:rPr lang="en-US" dirty="0" smtClean="0"/>
              <a:t>What is Wav file Swap?</a:t>
            </a:r>
          </a:p>
          <a:p>
            <a:pPr lvl="2"/>
            <a:r>
              <a:rPr lang="en-US" dirty="0" smtClean="0"/>
              <a:t>synching </a:t>
            </a:r>
            <a:r>
              <a:rPr lang="en-US" dirty="0"/>
              <a:t>a wav file (or grammar!) into production outside of a standard EVP deployment window.</a:t>
            </a:r>
          </a:p>
          <a:p>
            <a:pPr lvl="2"/>
            <a:r>
              <a:rPr lang="en-US" dirty="0" smtClean="0"/>
              <a:t>This </a:t>
            </a:r>
            <a:r>
              <a:rPr lang="en-US" dirty="0"/>
              <a:t>process begins when the UHG IT VUI designer provides the wav file to the assigned developer.</a:t>
            </a:r>
          </a:p>
          <a:p>
            <a:pPr lvl="2"/>
            <a:endParaRPr lang="en-US" i="1" dirty="0"/>
          </a:p>
          <a:p>
            <a:pPr lvl="2"/>
            <a:endParaRPr lang="en-US" dirty="0" smtClean="0"/>
          </a:p>
        </p:txBody>
      </p:sp>
    </p:spTree>
    <p:extLst>
      <p:ext uri="{BB962C8B-B14F-4D97-AF65-F5344CB8AC3E}">
        <p14:creationId xmlns:p14="http://schemas.microsoft.com/office/powerpoint/2010/main" val="3575445379"/>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 File Swap Process</a:t>
            </a:r>
            <a:endParaRPr lang="en-US" dirty="0"/>
          </a:p>
        </p:txBody>
      </p:sp>
      <p:sp>
        <p:nvSpPr>
          <p:cNvPr id="4" name="Content Placeholder 3"/>
          <p:cNvSpPr>
            <a:spLocks noGrp="1"/>
          </p:cNvSpPr>
          <p:nvPr>
            <p:ph idx="1"/>
          </p:nvPr>
        </p:nvSpPr>
        <p:spPr>
          <a:xfrm>
            <a:off x="457200" y="1143000"/>
            <a:ext cx="8229600" cy="5054600"/>
          </a:xfrm>
        </p:spPr>
        <p:txBody>
          <a:bodyPr/>
          <a:lstStyle/>
          <a:p>
            <a:endParaRPr lang="en-US" dirty="0"/>
          </a:p>
          <a:p>
            <a:pPr lvl="2"/>
            <a:endParaRPr lang="en-US" i="1" dirty="0"/>
          </a:p>
          <a:p>
            <a:pPr lvl="2"/>
            <a:endParaRPr lang="en-US" dirty="0" smtClean="0"/>
          </a:p>
        </p:txBody>
      </p:sp>
      <p:graphicFrame>
        <p:nvGraphicFramePr>
          <p:cNvPr id="3" name="Diagram 2"/>
          <p:cNvGraphicFramePr/>
          <p:nvPr>
            <p:extLst>
              <p:ext uri="{D42A27DB-BD31-4B8C-83A1-F6EECF244321}">
                <p14:modId xmlns:p14="http://schemas.microsoft.com/office/powerpoint/2010/main" val="944232374"/>
              </p:ext>
            </p:extLst>
          </p:nvPr>
        </p:nvGraphicFramePr>
        <p:xfrm>
          <a:off x="435429" y="1396999"/>
          <a:ext cx="8418285" cy="41474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2602149"/>
              </p:ext>
            </p:extLst>
          </p:nvPr>
        </p:nvGraphicFramePr>
        <p:xfrm>
          <a:off x="1458685" y="4305980"/>
          <a:ext cx="914400" cy="771525"/>
        </p:xfrm>
        <a:graphic>
          <a:graphicData uri="http://schemas.openxmlformats.org/presentationml/2006/ole">
            <mc:AlternateContent xmlns:mc="http://schemas.openxmlformats.org/markup-compatibility/2006">
              <mc:Choice xmlns:v="urn:schemas-microsoft-com:vml" Requires="v">
                <p:oleObj spid="_x0000_s5144" name="Document" showAsIcon="1" r:id="rId9" imgW="914400" imgH="771480" progId="Word.Document.8">
                  <p:embed/>
                </p:oleObj>
              </mc:Choice>
              <mc:Fallback>
                <p:oleObj name="Document" showAsIcon="1" r:id="rId9" imgW="914400" imgH="771480" progId="Word.Document.8">
                  <p:embed/>
                  <p:pic>
                    <p:nvPicPr>
                      <p:cNvPr id="0" name=""/>
                      <p:cNvPicPr/>
                      <p:nvPr/>
                    </p:nvPicPr>
                    <p:blipFill>
                      <a:blip r:embed="rId10"/>
                      <a:stretch>
                        <a:fillRect/>
                      </a:stretch>
                    </p:blipFill>
                    <p:spPr>
                      <a:xfrm>
                        <a:off x="1458685" y="4305980"/>
                        <a:ext cx="914400" cy="771525"/>
                      </a:xfrm>
                      <a:prstGeom prst="rect">
                        <a:avLst/>
                      </a:prstGeom>
                    </p:spPr>
                  </p:pic>
                </p:oleObj>
              </mc:Fallback>
            </mc:AlternateContent>
          </a:graphicData>
        </a:graphic>
      </p:graphicFrame>
      <p:sp>
        <p:nvSpPr>
          <p:cNvPr id="7" name="TextBox 6"/>
          <p:cNvSpPr txBox="1"/>
          <p:nvPr/>
        </p:nvSpPr>
        <p:spPr>
          <a:xfrm>
            <a:off x="1045030" y="4005943"/>
            <a:ext cx="1915886" cy="544285"/>
          </a:xfrm>
          <a:prstGeom prst="rect">
            <a:avLst/>
          </a:prstGeom>
          <a:noFill/>
        </p:spPr>
        <p:txBody>
          <a:bodyPr wrap="none" lIns="0" tIns="0" rIns="0" bIns="0" rtlCol="0">
            <a:noAutofit/>
          </a:bodyPr>
          <a:lstStyle/>
          <a:p>
            <a:r>
              <a:rPr lang="en-US" sz="1200" dirty="0" smtClean="0">
                <a:latin typeface="Arial" pitchFamily="34" charset="0"/>
                <a:cs typeface="Arial" pitchFamily="34" charset="0"/>
              </a:rPr>
              <a:t>Reference Document</a:t>
            </a:r>
          </a:p>
        </p:txBody>
      </p:sp>
      <p:pic>
        <p:nvPicPr>
          <p:cNvPr id="2867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19481" y="2483303"/>
            <a:ext cx="4238625" cy="2066925"/>
          </a:xfrm>
          <a:prstGeom prst="rect">
            <a:avLst/>
          </a:prstGeom>
          <a:noFill/>
          <a:ln w="9525">
            <a:solidFill>
              <a:schemeClr val="accent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872729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EVP Development Utilities</a:t>
            </a:r>
            <a:endParaRPr lang="en-US" dirty="0"/>
          </a:p>
        </p:txBody>
      </p:sp>
      <p:sp>
        <p:nvSpPr>
          <p:cNvPr id="3" name="Content Placeholder 2"/>
          <p:cNvSpPr>
            <a:spLocks noGrp="1"/>
          </p:cNvSpPr>
          <p:nvPr>
            <p:ph idx="1"/>
          </p:nvPr>
        </p:nvSpPr>
        <p:spPr/>
        <p:txBody>
          <a:bodyPr/>
          <a:lstStyle/>
          <a:p>
            <a:pPr marL="0" indent="0">
              <a:buNone/>
            </a:pPr>
            <a:endParaRPr lang="en-US" dirty="0" smtClean="0"/>
          </a:p>
          <a:p>
            <a:r>
              <a:rPr lang="en-US" sz="1800" dirty="0" smtClean="0"/>
              <a:t>Location: </a:t>
            </a:r>
            <a:r>
              <a:rPr lang="en-US" sz="1800" dirty="0" smtClean="0">
                <a:hlinkClick r:id="rId3"/>
              </a:rPr>
              <a:t>http://apse8489.uhc.com:5050/DevUtil/</a:t>
            </a:r>
            <a:endParaRPr lang="en-US" sz="1800" dirty="0" smtClean="0"/>
          </a:p>
          <a:p>
            <a:pPr marL="0" indent="0">
              <a:buNone/>
            </a:pPr>
            <a:endParaRPr lang="en-US" sz="1800" dirty="0" smtClean="0"/>
          </a:p>
          <a:p>
            <a:pPr lvl="2"/>
            <a:r>
              <a:rPr lang="en-US" dirty="0" smtClean="0"/>
              <a:t>Common Links and Tools</a:t>
            </a:r>
          </a:p>
          <a:p>
            <a:pPr lvl="2"/>
            <a:r>
              <a:rPr lang="en-US" dirty="0" smtClean="0"/>
              <a:t>Deployment Helpers</a:t>
            </a:r>
          </a:p>
          <a:p>
            <a:pPr lvl="2"/>
            <a:r>
              <a:rPr lang="en-US" dirty="0" smtClean="0"/>
              <a:t>Admin Sites</a:t>
            </a:r>
          </a:p>
          <a:p>
            <a:pPr lvl="2"/>
            <a:r>
              <a:rPr lang="en-US" dirty="0" smtClean="0"/>
              <a:t>Application Logs</a:t>
            </a:r>
          </a:p>
          <a:p>
            <a:pPr lvl="2"/>
            <a:r>
              <a:rPr lang="en-US" dirty="0" smtClean="0"/>
              <a:t>App VUIs</a:t>
            </a:r>
          </a:p>
          <a:p>
            <a:pPr lvl="2"/>
            <a:r>
              <a:rPr lang="en-US" dirty="0" smtClean="0"/>
              <a:t>Grammar Compiler</a:t>
            </a:r>
          </a:p>
          <a:p>
            <a:pPr lvl="2"/>
            <a:r>
              <a:rPr lang="en-US" dirty="0" smtClean="0"/>
              <a:t>VXML Server Restart	</a:t>
            </a:r>
          </a:p>
        </p:txBody>
      </p:sp>
    </p:spTree>
    <p:extLst>
      <p:ext uri="{BB962C8B-B14F-4D97-AF65-F5344CB8AC3E}">
        <p14:creationId xmlns:p14="http://schemas.microsoft.com/office/powerpoint/2010/main" val="271314072"/>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lvl="1"/>
            <a:r>
              <a:rPr lang="en-US" dirty="0" smtClean="0"/>
              <a:t>Voice Portal Application Development Process</a:t>
            </a:r>
          </a:p>
          <a:p>
            <a:pPr lvl="1"/>
            <a:endParaRPr lang="en-US" dirty="0"/>
          </a:p>
          <a:p>
            <a:pPr lvl="1"/>
            <a:endParaRPr lang="en-US" dirty="0" smtClean="0"/>
          </a:p>
          <a:p>
            <a:pPr lvl="1"/>
            <a:r>
              <a:rPr lang="en-US" dirty="0" smtClean="0"/>
              <a:t>EVP Utilities</a:t>
            </a:r>
          </a:p>
          <a:p>
            <a:pPr marL="457200" lvl="2" indent="0">
              <a:buNone/>
            </a:pPr>
            <a:endParaRPr lang="en-US" dirty="0" smtClean="0"/>
          </a:p>
          <a:p>
            <a:pPr marL="457200" lvl="2" indent="0">
              <a:buNone/>
            </a:pPr>
            <a:endParaRPr lang="en-US" dirty="0" smtClean="0"/>
          </a:p>
          <a:p>
            <a:pPr lvl="1"/>
            <a:r>
              <a:rPr lang="en-US" dirty="0" smtClean="0"/>
              <a:t>Development Docs</a:t>
            </a:r>
          </a:p>
          <a:p>
            <a:pPr lvl="2"/>
            <a:r>
              <a:rPr lang="en-US" dirty="0">
                <a:hlinkClick r:id="rId4"/>
              </a:rPr>
              <a:t>http://it-ics.uhc.com/sites/CCS/VPProjects/CCAS%20Documents/Forms/AllItems.aspx?RootFolder=%2fsites%2fCCS%2fVPProjects%2fCCAS%20Documents%2fEVP%20Developer%20Resources&amp;FolderCTID=&amp;View=%</a:t>
            </a:r>
            <a:r>
              <a:rPr lang="en-US" dirty="0" smtClean="0">
                <a:hlinkClick r:id="rId4"/>
              </a:rPr>
              <a:t>7bB912CF78%2d37B2%2d459A%2d8A99%2dB8FD840CCE6C%7d</a:t>
            </a:r>
            <a:endParaRPr lang="en-US" dirty="0"/>
          </a:p>
          <a:p>
            <a:pPr lvl="1"/>
            <a:r>
              <a:rPr lang="en-US" dirty="0" smtClean="0"/>
              <a:t>CCS Docs</a:t>
            </a:r>
          </a:p>
          <a:p>
            <a:pPr lvl="2"/>
            <a:r>
              <a:rPr lang="en-US" dirty="0">
                <a:hlinkClick r:id="rId5"/>
              </a:rPr>
              <a:t>http://it-ics.uhc.com/sites/CCS/VPProjects/CCAS%20Documents/Forms/AllItems.aspx?View=%</a:t>
            </a:r>
            <a:r>
              <a:rPr lang="en-US" dirty="0" smtClean="0">
                <a:hlinkClick r:id="rId5"/>
              </a:rPr>
              <a:t>7bB912CF78%2d37B2%2d459A%2d8A99%2dB8FD840CCE6C%7d</a:t>
            </a:r>
            <a:endParaRPr lang="en-US" dirty="0" smtClean="0"/>
          </a:p>
          <a:p>
            <a:pPr lvl="2"/>
            <a:endParaRPr lang="en-US" dirty="0" smtClean="0"/>
          </a:p>
          <a:p>
            <a:pPr lvl="2"/>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08732956"/>
              </p:ext>
            </p:extLst>
          </p:nvPr>
        </p:nvGraphicFramePr>
        <p:xfrm>
          <a:off x="1386114" y="1504725"/>
          <a:ext cx="914400" cy="771525"/>
        </p:xfrm>
        <a:graphic>
          <a:graphicData uri="http://schemas.openxmlformats.org/presentationml/2006/ole">
            <mc:AlternateContent xmlns:mc="http://schemas.openxmlformats.org/markup-compatibility/2006">
              <mc:Choice xmlns:v="urn:schemas-microsoft-com:vml" Requires="v">
                <p:oleObj spid="_x0000_s6190" name="Document" showAsIcon="1" r:id="rId6" imgW="914400" imgH="771480" progId="Word.Document.8">
                  <p:embed/>
                </p:oleObj>
              </mc:Choice>
              <mc:Fallback>
                <p:oleObj name="Document" showAsIcon="1" r:id="rId6" imgW="914400" imgH="771480" progId="Word.Document.8">
                  <p:embed/>
                  <p:pic>
                    <p:nvPicPr>
                      <p:cNvPr id="0" name=""/>
                      <p:cNvPicPr/>
                      <p:nvPr/>
                    </p:nvPicPr>
                    <p:blipFill>
                      <a:blip r:embed="rId7"/>
                      <a:stretch>
                        <a:fillRect/>
                      </a:stretch>
                    </p:blipFill>
                    <p:spPr>
                      <a:xfrm>
                        <a:off x="1386114" y="1504725"/>
                        <a:ext cx="914400" cy="77152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902236217"/>
              </p:ext>
            </p:extLst>
          </p:nvPr>
        </p:nvGraphicFramePr>
        <p:xfrm>
          <a:off x="1357086" y="2506210"/>
          <a:ext cx="914400" cy="771525"/>
        </p:xfrm>
        <a:graphic>
          <a:graphicData uri="http://schemas.openxmlformats.org/presentationml/2006/ole">
            <mc:AlternateContent xmlns:mc="http://schemas.openxmlformats.org/markup-compatibility/2006">
              <mc:Choice xmlns:v="urn:schemas-microsoft-com:vml" Requires="v">
                <p:oleObj spid="_x0000_s6191" name="Document" showAsIcon="1" r:id="rId8" imgW="914400" imgH="771480" progId="Word.Document.12">
                  <p:embed/>
                </p:oleObj>
              </mc:Choice>
              <mc:Fallback>
                <p:oleObj name="Document" showAsIcon="1" r:id="rId8" imgW="914400" imgH="771480" progId="Word.Document.12">
                  <p:embed/>
                  <p:pic>
                    <p:nvPicPr>
                      <p:cNvPr id="0" name=""/>
                      <p:cNvPicPr/>
                      <p:nvPr/>
                    </p:nvPicPr>
                    <p:blipFill>
                      <a:blip r:embed="rId9"/>
                      <a:stretch>
                        <a:fillRect/>
                      </a:stretch>
                    </p:blipFill>
                    <p:spPr>
                      <a:xfrm>
                        <a:off x="1357086" y="250621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729380369"/>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932969066"/>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016000" y="2414589"/>
            <a:ext cx="7772400" cy="70485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b="0" kern="1200">
                <a:solidFill>
                  <a:schemeClr val="tx1"/>
                </a:solidFill>
                <a:latin typeface="Arial" pitchFamily="34" charset="0"/>
                <a:ea typeface="+mj-ea"/>
                <a:cs typeface="Arial" pitchFamily="34" charset="0"/>
              </a:defRPr>
            </a:lvl1pPr>
          </a:lstStyle>
          <a:p>
            <a:r>
              <a:rPr lang="en-US" sz="2800" b="1" dirty="0"/>
              <a:t>Creating New EVP project in Ant Hill Pro &amp; SVN</a:t>
            </a:r>
            <a:endParaRPr lang="en-US" sz="2800" b="1" dirty="0" smtClean="0"/>
          </a:p>
        </p:txBody>
      </p:sp>
      <p:sp>
        <p:nvSpPr>
          <p:cNvPr id="5" name="Subtitle 4"/>
          <p:cNvSpPr>
            <a:spLocks noGrp="1"/>
          </p:cNvSpPr>
          <p:nvPr>
            <p:ph type="subTitle" idx="1"/>
          </p:nvPr>
        </p:nvSpPr>
        <p:spPr>
          <a:xfrm>
            <a:off x="6534485" y="5243070"/>
            <a:ext cx="2609515" cy="965224"/>
          </a:xfrm>
        </p:spPr>
        <p:txBody>
          <a:bodyPr/>
          <a:lstStyle/>
          <a:p>
            <a:r>
              <a:rPr lang="en-US" dirty="0" smtClean="0">
                <a:solidFill>
                  <a:schemeClr val="accent6"/>
                </a:solidFill>
              </a:rPr>
              <a:t>Prepared by:</a:t>
            </a:r>
          </a:p>
          <a:p>
            <a:r>
              <a:rPr lang="en-US" i="1" dirty="0" smtClean="0">
                <a:solidFill>
                  <a:schemeClr val="bg2"/>
                </a:solidFill>
              </a:rPr>
              <a:t>Surya &amp; Munisekhar</a:t>
            </a:r>
            <a:endParaRPr lang="en-US" i="1" dirty="0">
              <a:solidFill>
                <a:schemeClr val="bg2"/>
              </a:solidFill>
            </a:endParaRPr>
          </a:p>
        </p:txBody>
      </p:sp>
    </p:spTree>
    <p:extLst>
      <p:ext uri="{BB962C8B-B14F-4D97-AF65-F5344CB8AC3E}">
        <p14:creationId xmlns:p14="http://schemas.microsoft.com/office/powerpoint/2010/main" val="10132597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Step wise explanation</a:t>
            </a:r>
            <a:endParaRPr lang="en-US" sz="3200" dirty="0"/>
          </a:p>
        </p:txBody>
      </p:sp>
      <p:sp>
        <p:nvSpPr>
          <p:cNvPr id="3" name="Content Placeholder 2"/>
          <p:cNvSpPr>
            <a:spLocks noGrp="1"/>
          </p:cNvSpPr>
          <p:nvPr>
            <p:ph idx="1"/>
          </p:nvPr>
        </p:nvSpPr>
        <p:spPr/>
        <p:txBody>
          <a:bodyPr/>
          <a:lstStyle/>
          <a:p>
            <a:pPr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A call arrives at the ingress gateway via TDM, or SIP. The gateway performs normal inbound POTS </a:t>
            </a:r>
            <a:r>
              <a:rPr lang="en-US" sz="1500" dirty="0" smtClean="0">
                <a:latin typeface="Times New Roman" panose="02020603050405020304" pitchFamily="18" charset="0"/>
                <a:cs typeface="Times New Roman" panose="02020603050405020304" pitchFamily="18" charset="0"/>
              </a:rPr>
              <a:t>or VoIP </a:t>
            </a:r>
            <a:r>
              <a:rPr lang="en-US" sz="1500" dirty="0">
                <a:latin typeface="Times New Roman" panose="02020603050405020304" pitchFamily="18" charset="0"/>
                <a:cs typeface="Times New Roman" panose="02020603050405020304" pitchFamily="18" charset="0"/>
              </a:rPr>
              <a:t>dial-peer </a:t>
            </a:r>
            <a:r>
              <a:rPr lang="en-US" sz="1500" dirty="0" smtClean="0">
                <a:latin typeface="Times New Roman" panose="02020603050405020304" pitchFamily="18" charset="0"/>
                <a:cs typeface="Times New Roman" panose="02020603050405020304" pitchFamily="18" charset="0"/>
              </a:rPr>
              <a:t>matching</a:t>
            </a:r>
            <a:endParaRPr lang="en-US" sz="15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selected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 port invokes the Unified CVP self-service TCL script</a:t>
            </a:r>
            <a:r>
              <a:rPr lang="en-US" sz="1500" dirty="0" smtClean="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TCL script invokes the Unified CVP standalone bootstrap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Document, which performs an</a:t>
            </a:r>
          </a:p>
          <a:p>
            <a:pPr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HTTP request to the configured IP address of the Unified CVP VXML Server</a:t>
            </a:r>
            <a:r>
              <a:rPr lang="en-US" sz="1500" dirty="0" smtClean="0">
                <a:latin typeface="Times New Roman" panose="02020603050405020304" pitchFamily="18" charset="0"/>
                <a:cs typeface="Times New Roman" panose="02020603050405020304" pitchFamily="18" charset="0"/>
              </a:rPr>
              <a:t>.</a:t>
            </a:r>
            <a:endParaRPr lang="en-US" sz="15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1500" dirty="0">
                <a:latin typeface="Times New Roman" panose="02020603050405020304" pitchFamily="18" charset="0"/>
                <a:cs typeface="Times New Roman" panose="02020603050405020304" pitchFamily="18" charset="0"/>
              </a:rPr>
              <a:t>The Unified CVP VXML Service function is resident in the CVP Server. The Unified CVP VXML </a:t>
            </a:r>
            <a:r>
              <a:rPr lang="en-US" sz="1500" dirty="0" smtClean="0">
                <a:latin typeface="Times New Roman" panose="02020603050405020304" pitchFamily="18" charset="0"/>
                <a:cs typeface="Times New Roman" panose="02020603050405020304" pitchFamily="18" charset="0"/>
              </a:rPr>
              <a:t>Service runs </a:t>
            </a:r>
            <a:r>
              <a:rPr lang="en-US" sz="1500" dirty="0">
                <a:latin typeface="Times New Roman" panose="02020603050405020304" pitchFamily="18" charset="0"/>
                <a:cs typeface="Times New Roman" panose="02020603050405020304" pitchFamily="18" charset="0"/>
              </a:rPr>
              <a:t>the application specified in the HTTP URL and returns a dynamically generated </a:t>
            </a:r>
            <a:r>
              <a:rPr lang="en-US" sz="1500" dirty="0" err="1" smtClean="0">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document to </a:t>
            </a:r>
            <a:r>
              <a:rPr lang="en-US" sz="1500" dirty="0">
                <a:latin typeface="Times New Roman" panose="02020603050405020304" pitchFamily="18" charset="0"/>
                <a:cs typeface="Times New Roman" panose="02020603050405020304" pitchFamily="18" charset="0"/>
              </a:rPr>
              <a:t>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 The Unified CVP VXML Service may access back-end systems to </a:t>
            </a:r>
            <a:r>
              <a:rPr lang="en-US" sz="1500" dirty="0" smtClean="0">
                <a:latin typeface="Times New Roman" panose="02020603050405020304" pitchFamily="18" charset="0"/>
                <a:cs typeface="Times New Roman" panose="02020603050405020304" pitchFamily="18" charset="0"/>
              </a:rPr>
              <a:t>incorporate personalized </a:t>
            </a:r>
            <a:r>
              <a:rPr lang="en-US" sz="1500" dirty="0">
                <a:latin typeface="Times New Roman" panose="02020603050405020304" pitchFamily="18" charset="0"/>
                <a:cs typeface="Times New Roman" panose="02020603050405020304" pitchFamily="18" charset="0"/>
              </a:rPr>
              <a:t>data into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document that is sent to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a:t>
            </a:r>
            <a:r>
              <a:rPr lang="en-US" sz="15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500" dirty="0" smtClean="0">
                <a:latin typeface="Times New Roman" panose="02020603050405020304" pitchFamily="18" charset="0"/>
                <a:cs typeface="Times New Roman" panose="02020603050405020304" pitchFamily="18" charset="0"/>
              </a:rPr>
              <a:t>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 parses and renders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document. For spoken output, the </a:t>
            </a:r>
            <a:r>
              <a:rPr lang="en-US" sz="1500" dirty="0" err="1" smtClean="0">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gateway </a:t>
            </a:r>
            <a:r>
              <a:rPr lang="en-US" sz="1500" dirty="0">
                <a:latin typeface="Times New Roman" panose="02020603050405020304" pitchFamily="18" charset="0"/>
                <a:cs typeface="Times New Roman" panose="02020603050405020304" pitchFamily="18" charset="0"/>
              </a:rPr>
              <a:t>either retrieves and plays back prerecorded audio files referenced in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document</a:t>
            </a:r>
            <a:r>
              <a:rPr lang="en-US" sz="1500" dirty="0" smtClean="0">
                <a:latin typeface="Times New Roman" panose="02020603050405020304" pitchFamily="18" charset="0"/>
                <a:cs typeface="Times New Roman" panose="02020603050405020304" pitchFamily="18" charset="0"/>
              </a:rPr>
              <a:t>,</a:t>
            </a:r>
            <a:r>
              <a:rPr lang="en-US" sz="1500" dirty="0">
                <a:latin typeface="Times New Roman" panose="02020603050405020304" pitchFamily="18" charset="0"/>
                <a:cs typeface="Times New Roman" panose="02020603050405020304" pitchFamily="18" charset="0"/>
              </a:rPr>
              <a:t> or it streams media from a text-to-speech (TTS) server. Caller input can be captured either by </a:t>
            </a:r>
            <a:r>
              <a:rPr lang="en-US" sz="1500" dirty="0" smtClean="0">
                <a:latin typeface="Times New Roman" panose="02020603050405020304" pitchFamily="18" charset="0"/>
                <a:cs typeface="Times New Roman" panose="02020603050405020304" pitchFamily="18" charset="0"/>
              </a:rPr>
              <a:t>DTMF detection </a:t>
            </a:r>
            <a:r>
              <a:rPr lang="en-US" sz="1500" dirty="0">
                <a:latin typeface="Times New Roman" panose="02020603050405020304" pitchFamily="18" charset="0"/>
                <a:cs typeface="Times New Roman" panose="02020603050405020304" pitchFamily="18" charset="0"/>
              </a:rPr>
              <a:t>on the Ingress Gateway or via DTMF/speech recognition on an ASR server</a:t>
            </a:r>
            <a:r>
              <a:rPr lang="en-US" sz="1500" dirty="0" smtClean="0">
                <a:latin typeface="Times New Roman" panose="02020603050405020304" pitchFamily="18" charset="0"/>
                <a:cs typeface="Times New Roman" panose="02020603050405020304" pitchFamily="18" charset="0"/>
              </a:rPr>
              <a:t>.</a:t>
            </a:r>
          </a:p>
          <a:p>
            <a:pPr algn="just">
              <a:buFont typeface="Arial" panose="020B0604020202020204" pitchFamily="34" charset="0"/>
              <a:buChar char="•"/>
            </a:pPr>
            <a:r>
              <a:rPr lang="en-US" sz="1500" dirty="0" smtClean="0">
                <a:latin typeface="Times New Roman" panose="02020603050405020304" pitchFamily="18" charset="0"/>
                <a:cs typeface="Times New Roman" panose="02020603050405020304" pitchFamily="18" charset="0"/>
              </a:rPr>
              <a:t>As </a:t>
            </a:r>
            <a:r>
              <a:rPr lang="en-US" sz="1500" dirty="0">
                <a:latin typeface="Times New Roman" panose="02020603050405020304" pitchFamily="18" charset="0"/>
                <a:cs typeface="Times New Roman" panose="02020603050405020304" pitchFamily="18" charset="0"/>
              </a:rPr>
              <a:t>defined in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document, 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 submits an HTTP request </a:t>
            </a:r>
            <a:r>
              <a:rPr lang="en-US" sz="1500" dirty="0" smtClean="0">
                <a:latin typeface="Times New Roman" panose="02020603050405020304" pitchFamily="18" charset="0"/>
                <a:cs typeface="Times New Roman" panose="02020603050405020304" pitchFamily="18" charset="0"/>
              </a:rPr>
              <a:t>containing the </a:t>
            </a:r>
            <a:r>
              <a:rPr lang="en-US" sz="1500" dirty="0">
                <a:latin typeface="Times New Roman" panose="02020603050405020304" pitchFamily="18" charset="0"/>
                <a:cs typeface="Times New Roman" panose="02020603050405020304" pitchFamily="18" charset="0"/>
              </a:rPr>
              <a:t>results of the caller input to the Unified CVP VXML </a:t>
            </a:r>
            <a:r>
              <a:rPr lang="en-US" sz="1500" dirty="0" smtClean="0">
                <a:latin typeface="Times New Roman" panose="02020603050405020304" pitchFamily="18" charset="0"/>
                <a:cs typeface="Times New Roman" panose="02020603050405020304" pitchFamily="18" charset="0"/>
              </a:rPr>
              <a:t>Server. The </a:t>
            </a:r>
            <a:r>
              <a:rPr lang="en-US" sz="1500" dirty="0">
                <a:latin typeface="Times New Roman" panose="02020603050405020304" pitchFamily="18" charset="0"/>
                <a:cs typeface="Times New Roman" panose="02020603050405020304" pitchFamily="18" charset="0"/>
              </a:rPr>
              <a:t>IVR dialog ends when either the caller hangs up, the application releases, or the application </a:t>
            </a:r>
            <a:r>
              <a:rPr lang="en-US" sz="1500" dirty="0" smtClean="0">
                <a:latin typeface="Times New Roman" panose="02020603050405020304" pitchFamily="18" charset="0"/>
                <a:cs typeface="Times New Roman" panose="02020603050405020304" pitchFamily="18" charset="0"/>
              </a:rPr>
              <a:t>initiates a </a:t>
            </a:r>
            <a:r>
              <a:rPr lang="en-US" sz="1500" dirty="0">
                <a:latin typeface="Times New Roman" panose="02020603050405020304" pitchFamily="18" charset="0"/>
                <a:cs typeface="Times New Roman" panose="02020603050405020304" pitchFamily="18" charset="0"/>
              </a:rPr>
              <a:t>transfer.</a:t>
            </a:r>
            <a:r>
              <a:rPr lang="en-US" sz="1500" dirty="0" smtClean="0">
                <a:latin typeface="Times New Roman" panose="02020603050405020304" pitchFamily="18" charset="0"/>
                <a:cs typeface="Times New Roman" panose="02020603050405020304" pitchFamily="18" charset="0"/>
              </a:rPr>
              <a:t>er</a:t>
            </a:r>
            <a:r>
              <a:rPr lang="en-US" sz="1500" dirty="0">
                <a:latin typeface="Times New Roman" panose="02020603050405020304" pitchFamily="18" charset="0"/>
                <a:cs typeface="Times New Roman" panose="02020603050405020304" pitchFamily="18" charset="0"/>
              </a:rPr>
              <a:t>. The Unified CVP VXML Server </a:t>
            </a:r>
            <a:r>
              <a:rPr lang="en-US" sz="1500" dirty="0" smtClean="0">
                <a:latin typeface="Times New Roman" panose="02020603050405020304" pitchFamily="18" charset="0"/>
                <a:cs typeface="Times New Roman" panose="02020603050405020304" pitchFamily="18" charset="0"/>
              </a:rPr>
              <a:t>again runs </a:t>
            </a:r>
            <a:r>
              <a:rPr lang="en-US" sz="1500" dirty="0">
                <a:latin typeface="Times New Roman" panose="02020603050405020304" pitchFamily="18" charset="0"/>
                <a:cs typeface="Times New Roman" panose="02020603050405020304" pitchFamily="18" charset="0"/>
              </a:rPr>
              <a:t>the application specified in the HTTP URL and returns a dynamically generated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a:t>
            </a:r>
            <a:r>
              <a:rPr lang="en-US" sz="1500" dirty="0" smtClean="0">
                <a:latin typeface="Times New Roman" panose="02020603050405020304" pitchFamily="18" charset="0"/>
                <a:cs typeface="Times New Roman" panose="02020603050405020304" pitchFamily="18" charset="0"/>
              </a:rPr>
              <a:t>document to </a:t>
            </a:r>
            <a:r>
              <a:rPr lang="en-US" sz="1500" dirty="0">
                <a:latin typeface="Times New Roman" panose="02020603050405020304" pitchFamily="18" charset="0"/>
                <a:cs typeface="Times New Roman" panose="02020603050405020304" pitchFamily="18" charset="0"/>
              </a:rPr>
              <a:t>the </a:t>
            </a:r>
            <a:r>
              <a:rPr lang="en-US" sz="1500" dirty="0" err="1">
                <a:latin typeface="Times New Roman" panose="02020603050405020304" pitchFamily="18" charset="0"/>
                <a:cs typeface="Times New Roman" panose="02020603050405020304" pitchFamily="18" charset="0"/>
              </a:rPr>
              <a:t>VoiceXML</a:t>
            </a:r>
            <a:r>
              <a:rPr lang="en-US" sz="1500" dirty="0">
                <a:latin typeface="Times New Roman" panose="02020603050405020304" pitchFamily="18" charset="0"/>
                <a:cs typeface="Times New Roman" panose="02020603050405020304" pitchFamily="18" charset="0"/>
              </a:rPr>
              <a:t> gateway. The dialog continues by repeating steps 5 and 6</a:t>
            </a:r>
            <a:r>
              <a:rPr lang="en-US" sz="1500" dirty="0" smtClean="0">
                <a:latin typeface="Times New Roman" panose="02020603050405020304" pitchFamily="18" charset="0"/>
                <a:cs typeface="Times New Roman" panose="02020603050405020304" pitchFamily="18" charset="0"/>
              </a:rPr>
              <a:t>.	</a:t>
            </a:r>
          </a:p>
          <a:p>
            <a:pPr algn="just">
              <a:buFont typeface="Arial" panose="020B0604020202020204" pitchFamily="34" charset="0"/>
              <a:buChar char="•"/>
            </a:pPr>
            <a:endParaRPr lang="en-US" sz="15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11</a:t>
            </a:fld>
            <a:endParaRPr lang="en-US">
              <a:solidFill>
                <a:srgbClr val="63666A"/>
              </a:solidFill>
            </a:endParaRPr>
          </a:p>
        </p:txBody>
      </p:sp>
    </p:spTree>
    <p:extLst>
      <p:ext uri="{BB962C8B-B14F-4D97-AF65-F5344CB8AC3E}">
        <p14:creationId xmlns:p14="http://schemas.microsoft.com/office/powerpoint/2010/main" val="288077970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t>SVN</a:t>
            </a:r>
            <a:endParaRPr lang="en-US" sz="3200" b="1"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smtClean="0"/>
              <a:t>Go to SVN repository </a:t>
            </a:r>
            <a:r>
              <a:rPr lang="en-US" sz="2000" dirty="0" smtClean="0">
                <a:hlinkClick r:id="rId2"/>
              </a:rPr>
              <a:t>http://svn.uhc.com/svn/uht_cca_cvp/</a:t>
            </a:r>
            <a:r>
              <a:rPr lang="en-US" sz="2000" dirty="0" smtClean="0"/>
              <a:t> from tortoise SVN.</a:t>
            </a:r>
          </a:p>
          <a:p>
            <a:pPr>
              <a:buFont typeface="Arial" panose="020B0604020202020204" pitchFamily="34" charset="0"/>
              <a:buChar char="•"/>
            </a:pPr>
            <a:r>
              <a:rPr lang="en-US" sz="2000" dirty="0" smtClean="0"/>
              <a:t>From Repo Browser right click and click “Create Folder”</a:t>
            </a:r>
          </a:p>
          <a:p>
            <a:endParaRPr lang="en-US" dirty="0" smtClean="0"/>
          </a:p>
        </p:txBody>
      </p:sp>
    </p:spTree>
    <p:extLst>
      <p:ext uri="{BB962C8B-B14F-4D97-AF65-F5344CB8AC3E}">
        <p14:creationId xmlns:p14="http://schemas.microsoft.com/office/powerpoint/2010/main" val="248149364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0678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5"/>
          <p:cNvSpPr>
            <a:spLocks noGrp="1"/>
          </p:cNvSpPr>
          <p:nvPr>
            <p:ph idx="1"/>
          </p:nvPr>
        </p:nvSpPr>
        <p:spPr>
          <a:xfrm>
            <a:off x="220717" y="914400"/>
            <a:ext cx="8626366" cy="990599"/>
          </a:xfrm>
        </p:spPr>
        <p:txBody>
          <a:bodyPr>
            <a:normAutofit/>
          </a:bodyPr>
          <a:lstStyle/>
          <a:p>
            <a:pPr marL="0" indent="0">
              <a:buNone/>
            </a:pPr>
            <a:r>
              <a:rPr lang="en-US" sz="2400" dirty="0" smtClean="0"/>
              <a:t>Enter Project name we create and click ok</a:t>
            </a:r>
          </a:p>
          <a:p>
            <a:endParaRPr lang="en-US" dirty="0"/>
          </a:p>
        </p:txBody>
      </p:sp>
    </p:spTree>
    <p:extLst>
      <p:ext uri="{BB962C8B-B14F-4D97-AF65-F5344CB8AC3E}">
        <p14:creationId xmlns:p14="http://schemas.microsoft.com/office/powerpoint/2010/main" val="163246638"/>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28" y="1981200"/>
            <a:ext cx="8686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5"/>
          <p:cNvSpPr>
            <a:spLocks noGrp="1"/>
          </p:cNvSpPr>
          <p:nvPr>
            <p:ph sz="half" idx="1"/>
          </p:nvPr>
        </p:nvSpPr>
        <p:spPr>
          <a:xfrm>
            <a:off x="231228" y="966953"/>
            <a:ext cx="8626366" cy="990599"/>
          </a:xfrm>
        </p:spPr>
        <p:txBody>
          <a:bodyPr/>
          <a:lstStyle/>
          <a:p>
            <a:pPr marL="0" indent="0">
              <a:buNone/>
            </a:pPr>
            <a:r>
              <a:rPr lang="en-US" dirty="0" smtClean="0"/>
              <a:t>Once</a:t>
            </a:r>
            <a:r>
              <a:rPr lang="en-US" baseline="0" dirty="0" smtClean="0"/>
              <a:t> we click ok SVN will ask for comments. Enter the comments in appropriate format and click ok.</a:t>
            </a:r>
            <a:endParaRPr lang="en-US" dirty="0" smtClean="0"/>
          </a:p>
          <a:p>
            <a:endParaRPr lang="en-US" dirty="0"/>
          </a:p>
        </p:txBody>
      </p:sp>
    </p:spTree>
    <p:extLst>
      <p:ext uri="{BB962C8B-B14F-4D97-AF65-F5344CB8AC3E}">
        <p14:creationId xmlns:p14="http://schemas.microsoft.com/office/powerpoint/2010/main" val="4016025422"/>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84586"/>
            <a:ext cx="8839200"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5"/>
          <p:cNvSpPr txBox="1">
            <a:spLocks/>
          </p:cNvSpPr>
          <p:nvPr/>
        </p:nvSpPr>
        <p:spPr>
          <a:xfrm>
            <a:off x="228600" y="989286"/>
            <a:ext cx="8626366" cy="990599"/>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2400" dirty="0" smtClean="0"/>
              <a:t>Similarly create other 3 folders with in project folder as below.</a:t>
            </a:r>
          </a:p>
          <a:p>
            <a:endParaRPr lang="en-US" dirty="0"/>
          </a:p>
        </p:txBody>
      </p:sp>
    </p:spTree>
    <p:extLst>
      <p:ext uri="{BB962C8B-B14F-4D97-AF65-F5344CB8AC3E}">
        <p14:creationId xmlns:p14="http://schemas.microsoft.com/office/powerpoint/2010/main" val="1263302017"/>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8591" y="914400"/>
            <a:ext cx="8229600" cy="1524000"/>
          </a:xfrm>
        </p:spPr>
        <p:txBody>
          <a:bodyPr>
            <a:normAutofit/>
          </a:bodyPr>
          <a:lstStyle/>
          <a:p>
            <a:r>
              <a:rPr lang="en-US" sz="1800" dirty="0" smtClean="0"/>
              <a:t>Under branches folder we will have all the code base with different versions for each release. Each branch name will follow the below format. Branches are generally incremented by 2. So the next branch will be RB-03.x.</a:t>
            </a:r>
            <a:endParaRPr lang="en-US" sz="1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891" y="2057400"/>
            <a:ext cx="8001000"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7909238"/>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79938"/>
            <a:ext cx="8229600" cy="1752600"/>
          </a:xfrm>
        </p:spPr>
        <p:txBody>
          <a:bodyPr>
            <a:normAutofit/>
          </a:bodyPr>
          <a:lstStyle/>
          <a:p>
            <a:r>
              <a:rPr lang="en-US" sz="1800" dirty="0" smtClean="0"/>
              <a:t>Under each branch we will be having the below 4 folders. App folder will have the IVR code, Code will have the java code, Grammars will have grammar files and WAVs will have the media/audio files that will be used  in IVR.</a:t>
            </a:r>
            <a:endParaRPr lang="en-US" sz="18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807720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2658237"/>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14400"/>
            <a:ext cx="8229600" cy="1295400"/>
          </a:xfrm>
        </p:spPr>
        <p:txBody>
          <a:bodyPr>
            <a:normAutofit/>
          </a:bodyPr>
          <a:lstStyle/>
          <a:p>
            <a:r>
              <a:rPr lang="en-US" sz="2000" dirty="0" smtClean="0"/>
              <a:t>To add the code from our local to SVN under APP, right click in repo browser and select Add Folder and select the folder from file system that we need to add.</a:t>
            </a:r>
            <a:endParaRPr lang="en-US" sz="20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7630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8278145"/>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2966" y="990600"/>
            <a:ext cx="8229600" cy="1066800"/>
          </a:xfrm>
        </p:spPr>
        <p:txBody>
          <a:bodyPr/>
          <a:lstStyle/>
          <a:p>
            <a:r>
              <a:rPr lang="en-US" sz="2000" dirty="0" smtClean="0"/>
              <a:t>Tags folder will be used by ANT HILL to create a version for each build.</a:t>
            </a:r>
            <a:endParaRPr lang="en-US" sz="20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79" y="1828800"/>
            <a:ext cx="8029575"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702430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Ant hill pro</a:t>
            </a:r>
            <a:endParaRPr lang="en-US"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000" dirty="0" smtClean="0"/>
              <a:t>Go  to </a:t>
            </a:r>
            <a:r>
              <a:rPr lang="en-US" sz="2000" dirty="0" smtClean="0">
                <a:hlinkClick r:id="rId2"/>
              </a:rPr>
              <a:t>http://ahp.uhc.com</a:t>
            </a:r>
            <a:endParaRPr lang="en-US" sz="2000" dirty="0" smtClean="0"/>
          </a:p>
          <a:p>
            <a:pPr>
              <a:buFont typeface="Arial" panose="020B0604020202020204" pitchFamily="34" charset="0"/>
              <a:buChar char="•"/>
            </a:pPr>
            <a:r>
              <a:rPr lang="en-US" sz="2000" dirty="0" smtClean="0"/>
              <a:t>Click on administration tab</a:t>
            </a:r>
          </a:p>
          <a:p>
            <a:pPr>
              <a:buFont typeface="Arial" panose="020B0604020202020204" pitchFamily="34" charset="0"/>
              <a:buChar char="•"/>
            </a:pPr>
            <a:r>
              <a:rPr lang="en-US" sz="2000" dirty="0" smtClean="0"/>
              <a:t>Under UHGIT-&gt; EVP</a:t>
            </a:r>
          </a:p>
          <a:p>
            <a:endParaRPr lang="en-US" dirty="0" smtClean="0"/>
          </a:p>
          <a:p>
            <a:endParaRPr lang="en-US" dirty="0"/>
          </a:p>
        </p:txBody>
      </p:sp>
    </p:spTree>
    <p:extLst>
      <p:ext uri="{BB962C8B-B14F-4D97-AF65-F5344CB8AC3E}">
        <p14:creationId xmlns:p14="http://schemas.microsoft.com/office/powerpoint/2010/main" val="207140282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914400"/>
            <a:ext cx="8229600" cy="1143000"/>
          </a:xfrm>
        </p:spPr>
        <p:txBody>
          <a:bodyPr/>
          <a:lstStyle/>
          <a:p>
            <a:r>
              <a:rPr lang="en-US" sz="2000" dirty="0" smtClean="0"/>
              <a:t>Below is the list of projects that are available under EVP folder.</a:t>
            </a:r>
            <a:endParaRPr lang="en-US"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76400"/>
            <a:ext cx="8381999" cy="4348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53456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12</a:t>
            </a:fld>
            <a:endParaRPr lang="en-US">
              <a:solidFill>
                <a:srgbClr val="63666A"/>
              </a:solidFill>
            </a:endParaRPr>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5106" y="1203325"/>
            <a:ext cx="6172200"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3389856"/>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9979" y="914400"/>
            <a:ext cx="8229600" cy="1371600"/>
          </a:xfrm>
        </p:spPr>
        <p:txBody>
          <a:bodyPr>
            <a:normAutofit/>
          </a:bodyPr>
          <a:lstStyle/>
          <a:p>
            <a:r>
              <a:rPr lang="en-US" sz="1800" dirty="0" smtClean="0"/>
              <a:t>Click on Copy Project on any project and click on EVP folder. Confirm to copy and a new project will be created with same name appended with Copy</a:t>
            </a:r>
            <a:endParaRPr lang="en-US" sz="1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59" y="1752600"/>
            <a:ext cx="8881241"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767610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710" y="914400"/>
            <a:ext cx="8229600" cy="1219200"/>
          </a:xfrm>
        </p:spPr>
        <p:txBody>
          <a:bodyPr/>
          <a:lstStyle/>
          <a:p>
            <a:r>
              <a:rPr lang="en-US" sz="1800" dirty="0" smtClean="0"/>
              <a:t>Select the created project and click edit to set the name and other details.</a:t>
            </a:r>
            <a:endParaRPr lang="en-US" sz="18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 y="1524000"/>
            <a:ext cx="9144001"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70775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848" y="914400"/>
            <a:ext cx="8229600" cy="609600"/>
          </a:xfrm>
        </p:spPr>
        <p:txBody>
          <a:bodyPr/>
          <a:lstStyle/>
          <a:p>
            <a:r>
              <a:rPr lang="en-US" sz="2000" dirty="0" smtClean="0"/>
              <a:t>Edit the name, description and click save.</a:t>
            </a:r>
            <a:endParaRPr lang="en-US" sz="20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8" y="1524000"/>
            <a:ext cx="9144000"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600728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74986"/>
            <a:ext cx="8229600" cy="914400"/>
          </a:xfrm>
        </p:spPr>
        <p:txBody>
          <a:bodyPr>
            <a:normAutofit/>
          </a:bodyPr>
          <a:lstStyle/>
          <a:p>
            <a:r>
              <a:rPr lang="en-US" sz="1800" dirty="0" smtClean="0"/>
              <a:t>Since this is a existing project we deactivate the older workflows and create a new one. Click on deactivate button on the right of workflow</a:t>
            </a:r>
            <a:endParaRPr lang="en-US" sz="1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481703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14400"/>
            <a:ext cx="8229600" cy="1143000"/>
          </a:xfrm>
        </p:spPr>
        <p:txBody>
          <a:bodyPr/>
          <a:lstStyle/>
          <a:p>
            <a:r>
              <a:rPr lang="en-US" sz="1800" dirty="0" smtClean="0"/>
              <a:t>Click ok to deactivate workflow.</a:t>
            </a:r>
            <a:endParaRPr lang="en-US" sz="1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371600"/>
            <a:ext cx="8763000" cy="510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084733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1295400"/>
          </a:xfrm>
        </p:spPr>
        <p:txBody>
          <a:bodyPr/>
          <a:lstStyle/>
          <a:p>
            <a:r>
              <a:rPr lang="en-US" sz="1800" dirty="0" smtClean="0"/>
              <a:t>Click on edit workflow to edit the properties like name as below format Build RB-01.X</a:t>
            </a: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8382000" cy="500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410478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28700"/>
            <a:ext cx="8229600" cy="1295400"/>
          </a:xfrm>
        </p:spPr>
        <p:txBody>
          <a:bodyPr>
            <a:normAutofit/>
          </a:bodyPr>
          <a:lstStyle/>
          <a:p>
            <a:r>
              <a:rPr lang="en-US" sz="1600" dirty="0" smtClean="0"/>
              <a:t>Click on edit source and provide the SVN URL from where the source need to be built until the branch folder &amp; tags. Click done</a:t>
            </a:r>
            <a:endParaRPr lang="en-US" sz="1600" dirty="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676400"/>
            <a:ext cx="86868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280256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652" y="990600"/>
            <a:ext cx="8229600" cy="1219200"/>
          </a:xfrm>
        </p:spPr>
        <p:txBody>
          <a:bodyPr/>
          <a:lstStyle/>
          <a:p>
            <a:r>
              <a:rPr lang="en-US" sz="1800" dirty="0" smtClean="0"/>
              <a:t>Click on stamping strategies and change the stamp value to match the version.</a:t>
            </a:r>
            <a:endParaRPr lang="en-US" sz="18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52" y="1905000"/>
            <a:ext cx="8610600" cy="4267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181485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8730" y="1066800"/>
            <a:ext cx="8229600" cy="1219200"/>
          </a:xfrm>
        </p:spPr>
        <p:txBody>
          <a:bodyPr/>
          <a:lstStyle/>
          <a:p>
            <a:r>
              <a:rPr lang="en-US" sz="1800" dirty="0" smtClean="0"/>
              <a:t>Go to Properties tab and change the project name to match the one with your application</a:t>
            </a:r>
            <a:endParaRPr lang="en-US" sz="18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31" y="1676400"/>
            <a:ext cx="8915399"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795083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867" y="838200"/>
            <a:ext cx="8229600" cy="1295400"/>
          </a:xfrm>
        </p:spPr>
        <p:txBody>
          <a:bodyPr>
            <a:normAutofit/>
          </a:bodyPr>
          <a:lstStyle/>
          <a:p>
            <a:r>
              <a:rPr lang="en-US" sz="1800" dirty="0" smtClean="0"/>
              <a:t>Create a cluster property for deployment purposes. Based on cluster the application code environment will be set for deployment. UVP(0234/35) and ICNI(8848/89)</a:t>
            </a:r>
            <a:endParaRPr lang="en-US" sz="18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68" y="1905000"/>
            <a:ext cx="8762999"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42691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13</a:t>
            </a:fld>
            <a:endParaRPr lang="en-US">
              <a:solidFill>
                <a:srgbClr val="63666A"/>
              </a:solidFill>
            </a:endParaRPr>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6056" y="1155700"/>
            <a:ext cx="6210300" cy="471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598660"/>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27822398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Comprehensive Solution</a:t>
            </a:r>
            <a:endParaRPr lang="en-US" sz="3200"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14</a:t>
            </a:fld>
            <a:endParaRPr lang="en-US">
              <a:solidFill>
                <a:srgbClr val="63666A"/>
              </a:solidFill>
            </a:endParaRPr>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781800" cy="3341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06499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15</a:t>
            </a:fld>
            <a:endParaRPr lang="en-US">
              <a:solidFill>
                <a:srgbClr val="63666A"/>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13" y="1104900"/>
            <a:ext cx="6810375" cy="464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0339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Initial Call Treatment and Self-Service</a:t>
            </a:r>
          </a:p>
          <a:p>
            <a:r>
              <a:rPr lang="en-US" b="1" dirty="0"/>
              <a:t>1 </a:t>
            </a:r>
            <a:r>
              <a:rPr lang="en-US" dirty="0"/>
              <a:t>A call arrives at the ingress gateway and sends a SIP invite message to the SIP Proxy Server, which</a:t>
            </a:r>
          </a:p>
          <a:p>
            <a:r>
              <a:rPr lang="en-US" dirty="0"/>
              <a:t>forwards the request to the Unified CVP Server SIP Service.</a:t>
            </a:r>
          </a:p>
          <a:p>
            <a:r>
              <a:rPr lang="en-US" b="1" dirty="0"/>
              <a:t>2 </a:t>
            </a:r>
            <a:r>
              <a:rPr lang="en-US" dirty="0"/>
              <a:t>The SIP Service sends a route request to Unified ICM via the Unified CVP Server ICM Service and the</a:t>
            </a:r>
          </a:p>
          <a:p>
            <a:r>
              <a:rPr lang="en-US" dirty="0"/>
              <a:t>VRU PG. This route request causes Cisco Unified ICM to run a routing script based upon the dialed</a:t>
            </a:r>
          </a:p>
          <a:p>
            <a:r>
              <a:rPr lang="en-US" dirty="0"/>
              <a:t>number and other criteria.</a:t>
            </a:r>
          </a:p>
          <a:p>
            <a:r>
              <a:rPr lang="en-US" b="1" dirty="0"/>
              <a:t>3 </a:t>
            </a:r>
            <a:r>
              <a:rPr lang="en-US" dirty="0"/>
              <a:t>The Unified ICM routing script utilizes a Send to VRU node to return a label to the SIP Service </a:t>
            </a:r>
            <a:r>
              <a:rPr lang="en-US" dirty="0" smtClean="0"/>
              <a:t>and send a </a:t>
            </a:r>
            <a:r>
              <a:rPr lang="en-US" dirty="0"/>
              <a:t>call to a </a:t>
            </a:r>
            <a:r>
              <a:rPr lang="en-US" dirty="0" err="1"/>
              <a:t>VoiceXML</a:t>
            </a:r>
            <a:r>
              <a:rPr lang="en-US" dirty="0"/>
              <a:t> gateway. The Unified CVP Server SIP Service sends an invite message to </a:t>
            </a:r>
            <a:r>
              <a:rPr lang="en-US" dirty="0" smtClean="0"/>
              <a:t>the </a:t>
            </a:r>
            <a:r>
              <a:rPr lang="en-US" dirty="0" err="1" smtClean="0"/>
              <a:t>VoiceXML</a:t>
            </a:r>
            <a:r>
              <a:rPr lang="en-US" dirty="0" smtClean="0"/>
              <a:t> </a:t>
            </a:r>
            <a:r>
              <a:rPr lang="en-US" dirty="0"/>
              <a:t>gateway using the SIP Proxy Server, which translates the label DN to the IP address of </a:t>
            </a:r>
            <a:r>
              <a:rPr lang="en-US" dirty="0" smtClean="0"/>
              <a:t>the </a:t>
            </a:r>
            <a:r>
              <a:rPr lang="en-US" dirty="0" err="1" smtClean="0"/>
              <a:t>VoiceXML</a:t>
            </a:r>
            <a:r>
              <a:rPr lang="en-US" dirty="0" smtClean="0"/>
              <a:t> </a:t>
            </a:r>
            <a:r>
              <a:rPr lang="en-US" dirty="0"/>
              <a:t>gateway.</a:t>
            </a:r>
          </a:p>
          <a:p>
            <a:r>
              <a:rPr lang="en-US" b="1" dirty="0"/>
              <a:t>4 </a:t>
            </a:r>
            <a:r>
              <a:rPr lang="en-US" dirty="0"/>
              <a:t>The Voice XML gateway sends an HTTP new call message to the Unified CVP Server IVR Service </a:t>
            </a:r>
            <a:r>
              <a:rPr lang="en-US" dirty="0" smtClean="0"/>
              <a:t>with the </a:t>
            </a:r>
            <a:r>
              <a:rPr lang="en-US" dirty="0"/>
              <a:t>label DN provided by Unified ICM. The IVR Service then sends a route request message to </a:t>
            </a:r>
            <a:r>
              <a:rPr lang="en-US" dirty="0" smtClean="0"/>
              <a:t>Unified ICM </a:t>
            </a:r>
            <a:r>
              <a:rPr lang="en-US" dirty="0"/>
              <a:t>(using the Unified ICM Service), which then allows Unified ICM to re-enter the previously </a:t>
            </a:r>
            <a:r>
              <a:rPr lang="en-US" dirty="0" smtClean="0"/>
              <a:t>started routing </a:t>
            </a:r>
            <a:r>
              <a:rPr lang="en-US" dirty="0"/>
              <a:t>script. The routing script is re-entered at the successful exit path of the Send to VRU node. </a:t>
            </a:r>
            <a:r>
              <a:rPr lang="en-US" dirty="0" smtClean="0"/>
              <a:t>The Unified </a:t>
            </a:r>
            <a:r>
              <a:rPr lang="en-US" dirty="0"/>
              <a:t>ICM routing script uses Run Script nodes to instruct the IVR service about the desired call </a:t>
            </a:r>
            <a:r>
              <a:rPr lang="en-US" dirty="0" smtClean="0"/>
              <a:t>treatment. If </a:t>
            </a:r>
            <a:r>
              <a:rPr lang="en-US" dirty="0"/>
              <a:t>call treatment requires complex IVR self-services, service control can be redirected to a Unified </a:t>
            </a:r>
            <a:r>
              <a:rPr lang="en-US" dirty="0" smtClean="0"/>
              <a:t>CVP VXML </a:t>
            </a:r>
            <a:r>
              <a:rPr lang="en-US" dirty="0"/>
              <a:t>Server application. Upon completion of the Unified CVP VXML Server application or a </a:t>
            </a:r>
            <a:r>
              <a:rPr lang="en-US" dirty="0" smtClean="0"/>
              <a:t>request by </a:t>
            </a:r>
            <a:r>
              <a:rPr lang="en-US" dirty="0"/>
              <a:t>the caller to transfer to a live agent, service control is returned to the Unified CVP Server IVR </a:t>
            </a:r>
            <a:r>
              <a:rPr lang="en-US" dirty="0" smtClean="0"/>
              <a:t>Service. If </a:t>
            </a:r>
            <a:r>
              <a:rPr lang="en-US" dirty="0"/>
              <a:t>the initial call treatment is simple with just a few prompts, then the IVR Service can utilize Unified </a:t>
            </a:r>
            <a:r>
              <a:rPr lang="en-US" dirty="0" smtClean="0"/>
              <a:t>CVP </a:t>
            </a:r>
            <a:r>
              <a:rPr lang="en-US" dirty="0" err="1" smtClean="0"/>
              <a:t>microapplications</a:t>
            </a:r>
            <a:r>
              <a:rPr lang="en-US" dirty="0" smtClean="0"/>
              <a:t> </a:t>
            </a:r>
            <a:r>
              <a:rPr lang="en-US" dirty="0"/>
              <a:t>to generate </a:t>
            </a:r>
            <a:r>
              <a:rPr lang="en-US" dirty="0" err="1"/>
              <a:t>VoiceXML</a:t>
            </a:r>
            <a:r>
              <a:rPr lang="en-US" dirty="0"/>
              <a:t> documents for the </a:t>
            </a:r>
            <a:r>
              <a:rPr lang="en-US" dirty="0" err="1"/>
              <a:t>VoiceXML</a:t>
            </a:r>
            <a:r>
              <a:rPr lang="en-US" dirty="0"/>
              <a:t> gateway, and a Unified </a:t>
            </a:r>
            <a:r>
              <a:rPr lang="en-US" dirty="0" smtClean="0"/>
              <a:t>CVP VXML </a:t>
            </a:r>
            <a:r>
              <a:rPr lang="en-US" dirty="0"/>
              <a:t>Server is not required</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16</a:t>
            </a:fld>
            <a:endParaRPr lang="en-US">
              <a:solidFill>
                <a:srgbClr val="63666A"/>
              </a:solidFill>
            </a:endParaRPr>
          </a:p>
        </p:txBody>
      </p:sp>
    </p:spTree>
    <p:extLst>
      <p:ext uri="{BB962C8B-B14F-4D97-AF65-F5344CB8AC3E}">
        <p14:creationId xmlns:p14="http://schemas.microsoft.com/office/powerpoint/2010/main" val="27239309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Caller Requests to Transfer to Live Agent</a:t>
            </a:r>
          </a:p>
          <a:p>
            <a:r>
              <a:rPr lang="en-US" b="1" dirty="0"/>
              <a:t>1 </a:t>
            </a:r>
            <a:r>
              <a:rPr lang="en-US" dirty="0"/>
              <a:t>When the caller requests to transfer to a live agent, the Unified ICM routing script queues the caller </a:t>
            </a:r>
            <a:r>
              <a:rPr lang="en-US" dirty="0" smtClean="0"/>
              <a:t>for an </a:t>
            </a:r>
            <a:r>
              <a:rPr lang="en-US" dirty="0"/>
              <a:t>appropriate skill group and sends Run VRU Script messages to the IVR Service to have queue </a:t>
            </a:r>
            <a:r>
              <a:rPr lang="en-US" dirty="0" smtClean="0"/>
              <a:t>treatment provided </a:t>
            </a:r>
            <a:r>
              <a:rPr lang="en-US" dirty="0"/>
              <a:t>(assuming no agent is available).</a:t>
            </a:r>
          </a:p>
          <a:p>
            <a:r>
              <a:rPr lang="en-US" b="1" dirty="0"/>
              <a:t>2 </a:t>
            </a:r>
            <a:r>
              <a:rPr lang="en-US" dirty="0"/>
              <a:t>When a Unified CCE agent becomes available, Unified ICM requests the Unified CVP Server IVR </a:t>
            </a:r>
            <a:r>
              <a:rPr lang="en-US" dirty="0" smtClean="0"/>
              <a:t>Service to </a:t>
            </a:r>
            <a:r>
              <a:rPr lang="en-US" dirty="0"/>
              <a:t>transfer the call the to selected agent.</a:t>
            </a:r>
          </a:p>
          <a:p>
            <a:r>
              <a:rPr lang="en-US" b="1" dirty="0"/>
              <a:t>3 </a:t>
            </a:r>
            <a:r>
              <a:rPr lang="en-US" dirty="0"/>
              <a:t>The IVR Service then requests the SIP Service to transfer the caller to the dialed number of the </a:t>
            </a:r>
            <a:r>
              <a:rPr lang="en-US" dirty="0" smtClean="0"/>
              <a:t>selected agent</a:t>
            </a:r>
            <a:r>
              <a:rPr lang="en-US" dirty="0"/>
              <a:t>. The SIP Service sends a SIP invite message to the SIP Proxy Server, which finds the Unified </a:t>
            </a:r>
            <a:r>
              <a:rPr lang="en-US" dirty="0" smtClean="0"/>
              <a:t>CM SIP </a:t>
            </a:r>
            <a:r>
              <a:rPr lang="en-US" dirty="0"/>
              <a:t>Trunk IP address associated with this agent DN, and then forwards the SIP Invite message </a:t>
            </a:r>
            <a:r>
              <a:rPr lang="en-US" dirty="0" smtClean="0"/>
              <a:t>to Unified </a:t>
            </a:r>
            <a:r>
              <a:rPr lang="en-US" dirty="0"/>
              <a:t>CM.</a:t>
            </a:r>
          </a:p>
          <a:p>
            <a:r>
              <a:rPr lang="en-US" b="1" dirty="0"/>
              <a:t>4 </a:t>
            </a:r>
            <a:r>
              <a:rPr lang="en-US" dirty="0"/>
              <a:t>Unified CM accepts the incoming SIP Trunk call and routes it to the selected agent.</a:t>
            </a:r>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17</a:t>
            </a:fld>
            <a:endParaRPr lang="en-US">
              <a:solidFill>
                <a:srgbClr val="63666A"/>
              </a:solidFill>
            </a:endParaRPr>
          </a:p>
        </p:txBody>
      </p:sp>
    </p:spTree>
    <p:extLst>
      <p:ext uri="{BB962C8B-B14F-4D97-AF65-F5344CB8AC3E}">
        <p14:creationId xmlns:p14="http://schemas.microsoft.com/office/powerpoint/2010/main" val="20260419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Gateway Configuration</a:t>
            </a:r>
            <a:endParaRPr lang="en-US" sz="3200" dirty="0"/>
          </a:p>
        </p:txBody>
      </p:sp>
      <p:sp>
        <p:nvSpPr>
          <p:cNvPr id="3" name="Content Placeholder 2"/>
          <p:cNvSpPr>
            <a:spLocks noGrp="1"/>
          </p:cNvSpPr>
          <p:nvPr>
            <p:ph idx="1"/>
          </p:nvPr>
        </p:nvSpPr>
        <p:spPr/>
        <p:txBody>
          <a:bodyPr/>
          <a:lstStyle/>
          <a:p>
            <a:r>
              <a:rPr lang="en-US" dirty="0"/>
              <a:t>	</a:t>
            </a:r>
            <a:r>
              <a:rPr lang="en-US" dirty="0" err="1"/>
              <a:t>ip</a:t>
            </a:r>
            <a:r>
              <a:rPr lang="en-US" dirty="0"/>
              <a:t> host </a:t>
            </a:r>
            <a:r>
              <a:rPr lang="en-US" dirty="0" err="1"/>
              <a:t>tts</a:t>
            </a:r>
            <a:r>
              <a:rPr lang="en-US" dirty="0"/>
              <a:t>-</a:t>
            </a:r>
            <a:r>
              <a:rPr lang="en-US" dirty="0" err="1"/>
              <a:t>en</a:t>
            </a:r>
            <a:r>
              <a:rPr lang="en-US" dirty="0"/>
              <a:t>-us &lt;put IP of TTS server here&gt;</a:t>
            </a:r>
          </a:p>
          <a:p>
            <a:r>
              <a:rPr lang="en-US" dirty="0" smtClean="0"/>
              <a:t>	</a:t>
            </a:r>
            <a:r>
              <a:rPr lang="en-US" dirty="0" err="1" smtClean="0"/>
              <a:t>ip</a:t>
            </a:r>
            <a:r>
              <a:rPr lang="en-US" dirty="0" smtClean="0"/>
              <a:t> </a:t>
            </a:r>
            <a:r>
              <a:rPr lang="en-US" dirty="0"/>
              <a:t>host </a:t>
            </a:r>
            <a:r>
              <a:rPr lang="en-US" dirty="0" err="1"/>
              <a:t>asr</a:t>
            </a:r>
            <a:r>
              <a:rPr lang="en-US" dirty="0"/>
              <a:t>-</a:t>
            </a:r>
            <a:r>
              <a:rPr lang="en-US" dirty="0" err="1"/>
              <a:t>en</a:t>
            </a:r>
            <a:r>
              <a:rPr lang="en-US" dirty="0"/>
              <a:t>-us &lt;put IP of ASR server here</a:t>
            </a:r>
            <a:r>
              <a:rPr lang="en-US" dirty="0" smtClean="0"/>
              <a:t>&gt;</a:t>
            </a:r>
          </a:p>
          <a:p>
            <a:endParaRPr lang="en-US" dirty="0"/>
          </a:p>
          <a:p>
            <a:r>
              <a:rPr lang="en-US" dirty="0" smtClean="0"/>
              <a:t>	application</a:t>
            </a:r>
            <a:endParaRPr lang="en-US" dirty="0"/>
          </a:p>
          <a:p>
            <a:r>
              <a:rPr lang="en-US" dirty="0" smtClean="0"/>
              <a:t>		service </a:t>
            </a:r>
            <a:r>
              <a:rPr lang="en-US" dirty="0" err="1"/>
              <a:t>helloworld</a:t>
            </a:r>
            <a:r>
              <a:rPr lang="en-US" dirty="0"/>
              <a:t> </a:t>
            </a:r>
            <a:r>
              <a:rPr lang="en-US" dirty="0" err="1"/>
              <a:t>flash:CVPSelfService.tcl</a:t>
            </a:r>
            <a:endParaRPr lang="en-US" dirty="0"/>
          </a:p>
          <a:p>
            <a:r>
              <a:rPr lang="en-US" dirty="0" smtClean="0"/>
              <a:t>		</a:t>
            </a:r>
            <a:r>
              <a:rPr lang="en-US" dirty="0" err="1" smtClean="0"/>
              <a:t>param</a:t>
            </a:r>
            <a:r>
              <a:rPr lang="en-US" dirty="0" smtClean="0"/>
              <a:t> </a:t>
            </a:r>
            <a:r>
              <a:rPr lang="en-US" dirty="0" err="1"/>
              <a:t>CVPPrimaryVXMLServer</a:t>
            </a:r>
            <a:r>
              <a:rPr lang="en-US" dirty="0"/>
              <a:t> &lt;put CVP VXML Server IP here&gt;</a:t>
            </a:r>
          </a:p>
          <a:p>
            <a:r>
              <a:rPr lang="en-US" dirty="0" smtClean="0"/>
              <a:t>		</a:t>
            </a:r>
            <a:r>
              <a:rPr lang="en-US" dirty="0" err="1" smtClean="0"/>
              <a:t>param</a:t>
            </a:r>
            <a:r>
              <a:rPr lang="en-US" dirty="0" smtClean="0"/>
              <a:t> </a:t>
            </a:r>
            <a:r>
              <a:rPr lang="en-US" dirty="0" err="1"/>
              <a:t>CVPSelfService</a:t>
            </a:r>
            <a:r>
              <a:rPr lang="en-US" dirty="0"/>
              <a:t>-port 7000</a:t>
            </a:r>
          </a:p>
          <a:p>
            <a:r>
              <a:rPr lang="en-US" dirty="0" smtClean="0"/>
              <a:t>		</a:t>
            </a:r>
            <a:r>
              <a:rPr lang="en-US" dirty="0" err="1" smtClean="0"/>
              <a:t>param</a:t>
            </a:r>
            <a:r>
              <a:rPr lang="en-US" dirty="0" smtClean="0"/>
              <a:t> </a:t>
            </a:r>
            <a:r>
              <a:rPr lang="en-US" dirty="0" err="1"/>
              <a:t>CVPSelfService</a:t>
            </a:r>
            <a:r>
              <a:rPr lang="en-US" dirty="0"/>
              <a:t>-app </a:t>
            </a:r>
            <a:r>
              <a:rPr lang="en-US" dirty="0" err="1" smtClean="0"/>
              <a:t>HelloWorld</a:t>
            </a:r>
            <a:endParaRPr lang="en-US" dirty="0" smtClean="0"/>
          </a:p>
          <a:p>
            <a:endParaRPr lang="en-US" dirty="0" smtClean="0"/>
          </a:p>
          <a:p>
            <a:r>
              <a:rPr lang="en-US" dirty="0"/>
              <a:t>	</a:t>
            </a:r>
            <a:r>
              <a:rPr lang="en-US" dirty="0" smtClean="0"/>
              <a:t>dial-peer </a:t>
            </a:r>
            <a:r>
              <a:rPr lang="en-US" dirty="0"/>
              <a:t>voice 8 </a:t>
            </a:r>
            <a:r>
              <a:rPr lang="en-US" dirty="0" err="1"/>
              <a:t>voip</a:t>
            </a:r>
            <a:endParaRPr lang="en-US" dirty="0"/>
          </a:p>
          <a:p>
            <a:r>
              <a:rPr lang="en-US" dirty="0" smtClean="0"/>
              <a:t>	service </a:t>
            </a:r>
            <a:r>
              <a:rPr lang="en-US" dirty="0" err="1"/>
              <a:t>helloworld</a:t>
            </a:r>
            <a:endParaRPr lang="en-US" dirty="0"/>
          </a:p>
          <a:p>
            <a:r>
              <a:rPr lang="en-US" dirty="0" smtClean="0"/>
              <a:t>	description </a:t>
            </a:r>
            <a:r>
              <a:rPr lang="en-US" dirty="0"/>
              <a:t>receives POTS call for </a:t>
            </a:r>
            <a:r>
              <a:rPr lang="en-US" dirty="0" err="1"/>
              <a:t>helloworld</a:t>
            </a:r>
            <a:r>
              <a:rPr lang="en-US" dirty="0"/>
              <a:t> and changes to VoIP</a:t>
            </a:r>
          </a:p>
          <a:p>
            <a:r>
              <a:rPr lang="en-US" dirty="0" smtClean="0"/>
              <a:t>	destination-pattern </a:t>
            </a:r>
            <a:r>
              <a:rPr lang="en-US" dirty="0"/>
              <a:t>8002221111</a:t>
            </a:r>
          </a:p>
          <a:p>
            <a:r>
              <a:rPr lang="en-US" dirty="0" smtClean="0"/>
              <a:t>	session </a:t>
            </a:r>
            <a:r>
              <a:rPr lang="en-US" dirty="0"/>
              <a:t>target ipv4:&lt;put gateway IP here&gt;</a:t>
            </a:r>
          </a:p>
          <a:p>
            <a:r>
              <a:rPr lang="en-US" dirty="0" smtClean="0"/>
              <a:t>	incoming </a:t>
            </a:r>
            <a:r>
              <a:rPr lang="en-US" dirty="0"/>
              <a:t>called-number 8002221111</a:t>
            </a:r>
          </a:p>
          <a:p>
            <a:r>
              <a:rPr lang="en-US" dirty="0" smtClean="0"/>
              <a:t>	</a:t>
            </a:r>
            <a:r>
              <a:rPr lang="en-US" dirty="0" err="1" smtClean="0"/>
              <a:t>dtmf</a:t>
            </a:r>
            <a:r>
              <a:rPr lang="en-US" dirty="0" smtClean="0"/>
              <a:t>-relay </a:t>
            </a:r>
            <a:r>
              <a:rPr lang="en-US" dirty="0" err="1"/>
              <a:t>rtp-nte</a:t>
            </a:r>
            <a:r>
              <a:rPr lang="en-US" dirty="0"/>
              <a:t> h245-signal h245-alphanumeric</a:t>
            </a:r>
          </a:p>
          <a:p>
            <a:r>
              <a:rPr lang="en-US" dirty="0" smtClean="0"/>
              <a:t>	codec </a:t>
            </a:r>
            <a:r>
              <a:rPr lang="en-US" dirty="0"/>
              <a:t>g711ulaw</a:t>
            </a:r>
          </a:p>
          <a:p>
            <a:r>
              <a:rPr lang="en-US" dirty="0" smtClean="0"/>
              <a:t>	no </a:t>
            </a:r>
            <a:r>
              <a:rPr lang="en-US" dirty="0" err="1" smtClean="0"/>
              <a:t>vad</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18</a:t>
            </a:fld>
            <a:endParaRPr lang="en-US">
              <a:solidFill>
                <a:srgbClr val="63666A"/>
              </a:solidFill>
            </a:endParaRPr>
          </a:p>
        </p:txBody>
      </p:sp>
    </p:spTree>
    <p:extLst>
      <p:ext uri="{BB962C8B-B14F-4D97-AF65-F5344CB8AC3E}">
        <p14:creationId xmlns:p14="http://schemas.microsoft.com/office/powerpoint/2010/main" val="30408064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ICM Scripting</a:t>
            </a:r>
            <a:endParaRPr lang="en-US" sz="3200"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19</a:t>
            </a:fld>
            <a:endParaRPr lang="en-US">
              <a:solidFill>
                <a:srgbClr val="63666A"/>
              </a:solidFill>
            </a:endParaRP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6019" y="1546225"/>
            <a:ext cx="6810375"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645305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b="1" dirty="0">
                <a:solidFill>
                  <a:schemeClr val="bg2">
                    <a:lumMod val="75000"/>
                  </a:schemeClr>
                </a:solidFill>
              </a:rPr>
              <a:t>2</a:t>
            </a:r>
            <a:r>
              <a:rPr lang="en-US" sz="3200" b="1" dirty="0" smtClean="0">
                <a:solidFill>
                  <a:schemeClr val="bg2">
                    <a:lumMod val="75000"/>
                  </a:schemeClr>
                </a:solidFill>
              </a:rPr>
              <a:t> W 1 H</a:t>
            </a:r>
            <a:endParaRPr lang="en-US" sz="3200" b="1" dirty="0">
              <a:solidFill>
                <a:schemeClr val="bg2">
                  <a:lumMod val="75000"/>
                </a:schemeClr>
              </a:solidFill>
            </a:endParaRPr>
          </a:p>
        </p:txBody>
      </p:sp>
      <p:sp>
        <p:nvSpPr>
          <p:cNvPr id="6" name="Content Placeholder 5"/>
          <p:cNvSpPr>
            <a:spLocks noGrp="1"/>
          </p:cNvSpPr>
          <p:nvPr>
            <p:ph idx="1"/>
          </p:nvPr>
        </p:nvSpPr>
        <p:spPr/>
        <p:txBody>
          <a:bodyPr/>
          <a:lstStyle/>
          <a:p>
            <a:pPr>
              <a:buFont typeface="Arial" panose="020B0604020202020204" pitchFamily="34" charset="0"/>
              <a:buChar char="•"/>
            </a:pPr>
            <a:r>
              <a:rPr lang="en-US" sz="2800" dirty="0" smtClean="0"/>
              <a:t>WHAT</a:t>
            </a:r>
          </a:p>
          <a:p>
            <a:pPr>
              <a:buFont typeface="Arial" panose="020B0604020202020204" pitchFamily="34" charset="0"/>
              <a:buChar char="•"/>
            </a:pPr>
            <a:r>
              <a:rPr lang="en-US" sz="2800" dirty="0" smtClean="0"/>
              <a:t>WHY</a:t>
            </a:r>
          </a:p>
          <a:p>
            <a:pPr>
              <a:buFont typeface="Arial" panose="020B0604020202020204" pitchFamily="34" charset="0"/>
              <a:buChar char="•"/>
            </a:pPr>
            <a:r>
              <a:rPr lang="en-US" sz="2800" dirty="0" smtClean="0"/>
              <a:t>HOW</a:t>
            </a:r>
          </a:p>
          <a:p>
            <a:pPr>
              <a:buFont typeface="Arial" panose="020B0604020202020204" pitchFamily="34" charset="0"/>
              <a:buChar char="•"/>
            </a:pPr>
            <a:endParaRPr lang="en-US" dirty="0" smtClean="0"/>
          </a:p>
        </p:txBody>
      </p:sp>
      <p:sp>
        <p:nvSpPr>
          <p:cNvPr id="4" name="Slide Number Placeholder 3"/>
          <p:cNvSpPr>
            <a:spLocks noGrp="1"/>
          </p:cNvSpPr>
          <p:nvPr>
            <p:ph type="sldNum" sz="quarter" idx="10"/>
          </p:nvPr>
        </p:nvSpPr>
        <p:spPr/>
        <p:txBody>
          <a:bodyPr/>
          <a:lstStyle/>
          <a:p>
            <a:pPr>
              <a:defRPr/>
            </a:pPr>
            <a:fld id="{04DADD00-0200-490D-B770-540B180215FF}" type="slidenum">
              <a:rPr lang="en-US" smtClean="0">
                <a:solidFill>
                  <a:srgbClr val="63666A"/>
                </a:solidFill>
              </a:rPr>
              <a:pPr>
                <a:defRPr/>
              </a:pPr>
              <a:t>2</a:t>
            </a:fld>
            <a:endParaRPr lang="en-US">
              <a:solidFill>
                <a:srgbClr val="63666A"/>
              </a:solidFill>
            </a:endParaRPr>
          </a:p>
        </p:txBody>
      </p:sp>
    </p:spTree>
    <p:extLst>
      <p:ext uri="{BB962C8B-B14F-4D97-AF65-F5344CB8AC3E}">
        <p14:creationId xmlns:p14="http://schemas.microsoft.com/office/powerpoint/2010/main" val="38630523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029321204"/>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016000" y="2414589"/>
            <a:ext cx="7772400" cy="70485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b="0" kern="1200">
                <a:solidFill>
                  <a:schemeClr val="tx1"/>
                </a:solidFill>
                <a:latin typeface="Arial" pitchFamily="34" charset="0"/>
                <a:ea typeface="+mj-ea"/>
                <a:cs typeface="Arial" pitchFamily="34" charset="0"/>
              </a:defRPr>
            </a:lvl1pPr>
          </a:lstStyle>
          <a:p>
            <a:r>
              <a:rPr lang="en-US" sz="2800" b="1" dirty="0" smtClean="0"/>
              <a:t>IVR Overview</a:t>
            </a:r>
            <a:endParaRPr lang="en-US" sz="2800" b="1" dirty="0"/>
          </a:p>
        </p:txBody>
      </p:sp>
      <p:sp>
        <p:nvSpPr>
          <p:cNvPr id="5" name="Subtitle 4"/>
          <p:cNvSpPr>
            <a:spLocks noGrp="1"/>
          </p:cNvSpPr>
          <p:nvPr>
            <p:ph type="subTitle" idx="1"/>
          </p:nvPr>
        </p:nvSpPr>
        <p:spPr>
          <a:xfrm>
            <a:off x="6534485" y="5243070"/>
            <a:ext cx="2609515" cy="965224"/>
          </a:xfrm>
        </p:spPr>
        <p:txBody>
          <a:bodyPr/>
          <a:lstStyle/>
          <a:p>
            <a:r>
              <a:rPr lang="en-US" dirty="0" smtClean="0">
                <a:solidFill>
                  <a:schemeClr val="accent6"/>
                </a:solidFill>
              </a:rPr>
              <a:t>Prepared by:</a:t>
            </a:r>
          </a:p>
          <a:p>
            <a:r>
              <a:rPr lang="en-US" i="1" dirty="0" smtClean="0">
                <a:solidFill>
                  <a:schemeClr val="bg2"/>
                </a:solidFill>
              </a:rPr>
              <a:t>Arthel Lynne Francisco </a:t>
            </a:r>
          </a:p>
          <a:p>
            <a:r>
              <a:rPr lang="en-US" i="1" dirty="0" smtClean="0">
                <a:solidFill>
                  <a:schemeClr val="bg2"/>
                </a:solidFill>
              </a:rPr>
              <a:t>07/11/2015</a:t>
            </a:r>
            <a:endParaRPr lang="en-US" i="1" dirty="0">
              <a:solidFill>
                <a:schemeClr val="bg2"/>
              </a:solidFill>
            </a:endParaRPr>
          </a:p>
        </p:txBody>
      </p:sp>
    </p:spTree>
    <p:extLst>
      <p:ext uri="{BB962C8B-B14F-4D97-AF65-F5344CB8AC3E}">
        <p14:creationId xmlns:p14="http://schemas.microsoft.com/office/powerpoint/2010/main" val="39575560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Voice Portal?</a:t>
            </a:r>
            <a:endParaRPr lang="en-US" dirty="0"/>
          </a:p>
        </p:txBody>
      </p:sp>
      <p:sp>
        <p:nvSpPr>
          <p:cNvPr id="3" name="Content Placeholder 2"/>
          <p:cNvSpPr>
            <a:spLocks noGrp="1"/>
          </p:cNvSpPr>
          <p:nvPr>
            <p:ph idx="1"/>
          </p:nvPr>
        </p:nvSpPr>
        <p:spPr/>
        <p:txBody>
          <a:bodyPr/>
          <a:lstStyle/>
          <a:p>
            <a:r>
              <a:rPr lang="en-US" sz="1600" b="1" dirty="0" smtClean="0"/>
              <a:t>Voice Portal</a:t>
            </a:r>
            <a:r>
              <a:rPr lang="en-US" sz="1600" b="1" dirty="0"/>
              <a:t> </a:t>
            </a:r>
            <a:endParaRPr lang="en-US" sz="1600" b="1" dirty="0" smtClean="0"/>
          </a:p>
          <a:p>
            <a:pPr lvl="2"/>
            <a:r>
              <a:rPr lang="en-US" sz="1600" dirty="0"/>
              <a:t>voice equivalent of </a:t>
            </a:r>
            <a:r>
              <a:rPr lang="en-US" sz="1600" dirty="0">
                <a:hlinkClick r:id="rId3" action="ppaction://hlinkfile" tooltip="Web Portal"/>
              </a:rPr>
              <a:t>Web Portals</a:t>
            </a:r>
            <a:r>
              <a:rPr lang="en-US" sz="1600" dirty="0"/>
              <a:t>, giving access to information through spoken commands and voice responses. </a:t>
            </a:r>
            <a:endParaRPr lang="en-US" sz="1600" dirty="0" smtClean="0"/>
          </a:p>
          <a:p>
            <a:pPr lvl="2"/>
            <a:r>
              <a:rPr lang="en-US" sz="1600" dirty="0" smtClean="0"/>
              <a:t>may </a:t>
            </a:r>
            <a:r>
              <a:rPr lang="en-US" sz="1600" dirty="0"/>
              <a:t>be referred to as </a:t>
            </a:r>
            <a:r>
              <a:rPr lang="en-US" sz="1600" dirty="0">
                <a:hlinkClick r:id="rId4" action="ppaction://hlinkfile" tooltip="Interactive Voice Response"/>
              </a:rPr>
              <a:t>Interactive Voice Response</a:t>
            </a:r>
            <a:r>
              <a:rPr lang="en-US" sz="1600" dirty="0"/>
              <a:t> (IVR) systems, but this term also includes </a:t>
            </a:r>
            <a:r>
              <a:rPr lang="en-US" sz="1600" dirty="0" smtClean="0">
                <a:hlinkClick r:id="rId5" action="ppaction://hlinkfile" tooltip="DTMF"/>
              </a:rPr>
              <a:t>DTMF</a:t>
            </a:r>
            <a:r>
              <a:rPr lang="en-US" sz="1600" dirty="0" smtClean="0"/>
              <a:t>(</a:t>
            </a:r>
            <a:r>
              <a:rPr lang="en-US" sz="1600" dirty="0"/>
              <a:t>dual-tone multi frequency</a:t>
            </a:r>
            <a:r>
              <a:rPr lang="en-US" sz="1600" dirty="0" smtClean="0"/>
              <a:t>) </a:t>
            </a:r>
            <a:r>
              <a:rPr lang="en-US" sz="1600" dirty="0"/>
              <a:t>services.</a:t>
            </a:r>
          </a:p>
          <a:p>
            <a:pPr marL="457200" lvl="2" indent="0">
              <a:buNone/>
            </a:pPr>
            <a:endParaRPr lang="en-US" sz="1600" b="1" dirty="0" smtClean="0">
              <a:solidFill>
                <a:srgbClr val="D45D00"/>
              </a:solidFill>
            </a:endParaRPr>
          </a:p>
          <a:p>
            <a:pPr marL="457200" lvl="2" indent="0">
              <a:buNone/>
            </a:pPr>
            <a:r>
              <a:rPr lang="en-US" sz="1600" b="1" dirty="0" smtClean="0">
                <a:solidFill>
                  <a:srgbClr val="D45D00"/>
                </a:solidFill>
              </a:rPr>
              <a:t>Caller Interaction</a:t>
            </a:r>
          </a:p>
          <a:p>
            <a:pPr marL="685800" lvl="3" indent="0">
              <a:buNone/>
            </a:pPr>
            <a:r>
              <a:rPr lang="en-US" sz="1600" dirty="0"/>
              <a:t>	</a:t>
            </a:r>
            <a:r>
              <a:rPr lang="en-US" sz="1600" dirty="0" smtClean="0"/>
              <a:t>- by voice (speech recognition)</a:t>
            </a:r>
          </a:p>
          <a:p>
            <a:pPr marL="685800" lvl="3" indent="0">
              <a:buNone/>
            </a:pPr>
            <a:r>
              <a:rPr lang="en-US" sz="1600" dirty="0"/>
              <a:t>	</a:t>
            </a:r>
            <a:r>
              <a:rPr lang="en-US" sz="1600" dirty="0" smtClean="0"/>
              <a:t>- by telephone keypad interface (dual-tone multi frequency)</a:t>
            </a:r>
          </a:p>
          <a:p>
            <a:pPr marL="457200" lvl="2" indent="0">
              <a:buNone/>
            </a:pPr>
            <a:endParaRPr lang="en-US" sz="1600" b="1" dirty="0" smtClean="0"/>
          </a:p>
          <a:p>
            <a:pPr lvl="1">
              <a:buFontTx/>
              <a:buChar char="-"/>
            </a:pPr>
            <a:r>
              <a:rPr lang="en-US" sz="1800" b="1" dirty="0" smtClean="0"/>
              <a:t>Enterprise </a:t>
            </a:r>
            <a:r>
              <a:rPr lang="en-US" sz="1800" b="1" dirty="0"/>
              <a:t>Voice Portal </a:t>
            </a:r>
          </a:p>
          <a:p>
            <a:pPr lvl="2"/>
            <a:r>
              <a:rPr lang="en-US" sz="1600" dirty="0" smtClean="0"/>
              <a:t>Provides </a:t>
            </a:r>
            <a:r>
              <a:rPr lang="en-US" sz="1600" dirty="0"/>
              <a:t>customized access to customer </a:t>
            </a:r>
            <a:r>
              <a:rPr lang="en-US" sz="1600" dirty="0" smtClean="0"/>
              <a:t>support. </a:t>
            </a:r>
            <a:endParaRPr lang="en-US" sz="3200" dirty="0" smtClean="0"/>
          </a:p>
          <a:p>
            <a:pPr lvl="2"/>
            <a:r>
              <a:rPr lang="en-US" sz="1600" dirty="0" smtClean="0"/>
              <a:t>Manage inbound </a:t>
            </a:r>
            <a:r>
              <a:rPr lang="en-US" sz="1600" dirty="0"/>
              <a:t>and outbound voice traffic and agent controls </a:t>
            </a:r>
            <a:endParaRPr lang="en-US" sz="1600" dirty="0" smtClean="0"/>
          </a:p>
          <a:p>
            <a:pPr lvl="2"/>
            <a:r>
              <a:rPr lang="en-US" sz="1600" dirty="0" smtClean="0"/>
              <a:t>Platforms: Cisco, Avaya</a:t>
            </a:r>
            <a:endParaRPr lang="en-US" sz="1600" dirty="0"/>
          </a:p>
        </p:txBody>
      </p:sp>
    </p:spTree>
    <p:extLst>
      <p:ext uri="{BB962C8B-B14F-4D97-AF65-F5344CB8AC3E}">
        <p14:creationId xmlns:p14="http://schemas.microsoft.com/office/powerpoint/2010/main" val="409114241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IVR Definitions</a:t>
            </a:r>
            <a:endParaRPr lang="en-US" dirty="0"/>
          </a:p>
        </p:txBody>
      </p:sp>
      <p:sp>
        <p:nvSpPr>
          <p:cNvPr id="3" name="Content Placeholder 2"/>
          <p:cNvSpPr>
            <a:spLocks noGrp="1"/>
          </p:cNvSpPr>
          <p:nvPr>
            <p:ph idx="1"/>
          </p:nvPr>
        </p:nvSpPr>
        <p:spPr/>
        <p:txBody>
          <a:bodyPr/>
          <a:lstStyle/>
          <a:p>
            <a:r>
              <a:rPr lang="en-US" b="1" dirty="0" smtClean="0"/>
              <a:t>IVR (Interactive Voice Response) System</a:t>
            </a:r>
          </a:p>
          <a:p>
            <a:pPr lvl="3"/>
            <a:r>
              <a:rPr lang="en-US" sz="1800" dirty="0" smtClean="0"/>
              <a:t>A </a:t>
            </a:r>
            <a:r>
              <a:rPr lang="en-US" sz="1800" dirty="0"/>
              <a:t>technology that allows a computer to interact with humans through the use of voice and </a:t>
            </a:r>
            <a:r>
              <a:rPr lang="en-US" sz="1800" dirty="0" smtClean="0"/>
              <a:t>DTMF tones </a:t>
            </a:r>
            <a:r>
              <a:rPr lang="en-US" sz="1800" dirty="0"/>
              <a:t>input via keypad</a:t>
            </a:r>
            <a:r>
              <a:rPr lang="en-US" sz="1800" dirty="0" smtClean="0"/>
              <a:t>.</a:t>
            </a:r>
          </a:p>
          <a:p>
            <a:pPr lvl="3"/>
            <a:r>
              <a:rPr lang="en-US" sz="1800" dirty="0" smtClean="0"/>
              <a:t>allows </a:t>
            </a:r>
            <a:r>
              <a:rPr lang="en-US" sz="1800" dirty="0"/>
              <a:t>customers to interact with a company’s host system via a telephone keypad or by speech recognition, after which they can service their own inquiries by following the IVR dialogue. </a:t>
            </a:r>
            <a:endParaRPr lang="en-US" sz="1800" dirty="0" smtClean="0"/>
          </a:p>
          <a:p>
            <a:pPr lvl="3"/>
            <a:r>
              <a:rPr lang="en-US" sz="1800" dirty="0" smtClean="0"/>
              <a:t>IVR </a:t>
            </a:r>
            <a:r>
              <a:rPr lang="en-US" sz="1800" dirty="0"/>
              <a:t>systems can respond with prerecorded or dynamically generated audio to further direct users on how to proceed. </a:t>
            </a:r>
            <a:endParaRPr lang="en-US" sz="1800" dirty="0" smtClean="0"/>
          </a:p>
          <a:p>
            <a:pPr lvl="3"/>
            <a:r>
              <a:rPr lang="en-US" sz="1800" dirty="0" smtClean="0"/>
              <a:t>IVR </a:t>
            </a:r>
            <a:r>
              <a:rPr lang="en-US" sz="1800" dirty="0"/>
              <a:t>applications can be used to control almost any function where the interface can be broken down into a series of simple interactions. </a:t>
            </a:r>
            <a:endParaRPr lang="en-US" sz="1800" dirty="0" smtClean="0"/>
          </a:p>
          <a:p>
            <a:pPr lvl="3"/>
            <a:r>
              <a:rPr lang="en-US" sz="1800" dirty="0" smtClean="0"/>
              <a:t>IVR </a:t>
            </a:r>
            <a:r>
              <a:rPr lang="en-US" sz="1800" dirty="0"/>
              <a:t>systems deployed in the network are sized to handle large call </a:t>
            </a:r>
            <a:r>
              <a:rPr lang="en-US" sz="1800" dirty="0" smtClean="0"/>
              <a:t>volumes</a:t>
            </a:r>
            <a:endParaRPr lang="en-US" sz="1800" dirty="0"/>
          </a:p>
        </p:txBody>
      </p:sp>
    </p:spTree>
    <p:extLst>
      <p:ext uri="{BB962C8B-B14F-4D97-AF65-F5344CB8AC3E}">
        <p14:creationId xmlns:p14="http://schemas.microsoft.com/office/powerpoint/2010/main" val="3014334637"/>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Overview of Voice Portal</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smtClean="0"/>
          </a:p>
          <a:p>
            <a:pPr lvl="3"/>
            <a:endParaRPr lang="en-US" dirty="0" smtClean="0"/>
          </a:p>
          <a:p>
            <a:pPr marL="685800" lvl="3" indent="0">
              <a:buNone/>
            </a:pPr>
            <a:endParaRPr lang="en-US" dirty="0" smtClean="0"/>
          </a:p>
        </p:txBody>
      </p:sp>
      <p:graphicFrame>
        <p:nvGraphicFramePr>
          <p:cNvPr id="4" name="Object 3"/>
          <p:cNvGraphicFramePr>
            <a:graphicFrameLocks noGrp="1" noChangeAspect="1"/>
          </p:cNvGraphicFramePr>
          <p:nvPr>
            <p:extLst>
              <p:ext uri="{D42A27DB-BD31-4B8C-83A1-F6EECF244321}">
                <p14:modId xmlns:p14="http://schemas.microsoft.com/office/powerpoint/2010/main" val="3580966273"/>
              </p:ext>
            </p:extLst>
          </p:nvPr>
        </p:nvGraphicFramePr>
        <p:xfrm>
          <a:off x="354013" y="1219200"/>
          <a:ext cx="8370887" cy="4533900"/>
        </p:xfrm>
        <a:graphic>
          <a:graphicData uri="http://schemas.openxmlformats.org/presentationml/2006/ole">
            <mc:AlternateContent xmlns:mc="http://schemas.openxmlformats.org/markup-compatibility/2006">
              <mc:Choice xmlns:v="urn:schemas-microsoft-com:vml" Requires="v">
                <p:oleObj spid="_x0000_s1048" name="Visio" r:id="rId4" imgW="7064121" imgH="3825621" progId="Visio.Drawing.11">
                  <p:embed/>
                </p:oleObj>
              </mc:Choice>
              <mc:Fallback>
                <p:oleObj name="Visio" r:id="rId4" imgW="7064121" imgH="3825621" progId="Visio.Drawing.11">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1219200"/>
                        <a:ext cx="8370887"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Curved Down Arrow 4"/>
          <p:cNvSpPr/>
          <p:nvPr/>
        </p:nvSpPr>
        <p:spPr>
          <a:xfrm>
            <a:off x="812800" y="1045029"/>
            <a:ext cx="928914" cy="391885"/>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chemeClr val="tx1"/>
              </a:solidFill>
            </a:endParaRPr>
          </a:p>
        </p:txBody>
      </p:sp>
      <p:sp>
        <p:nvSpPr>
          <p:cNvPr id="6" name="Striped Right Arrow 5"/>
          <p:cNvSpPr/>
          <p:nvPr/>
        </p:nvSpPr>
        <p:spPr>
          <a:xfrm>
            <a:off x="2743200" y="1436914"/>
            <a:ext cx="1973943" cy="493485"/>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Curved Left Arrow 6"/>
          <p:cNvSpPr/>
          <p:nvPr/>
        </p:nvSpPr>
        <p:spPr>
          <a:xfrm rot="5400000">
            <a:off x="3214912" y="1146628"/>
            <a:ext cx="827315" cy="2931886"/>
          </a:xfrm>
          <a:prstGeom prst="curved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chemeClr val="tx1"/>
              </a:solidFill>
            </a:endParaRPr>
          </a:p>
        </p:txBody>
      </p:sp>
      <p:sp>
        <p:nvSpPr>
          <p:cNvPr id="8" name="Curved Right Arrow 7"/>
          <p:cNvSpPr/>
          <p:nvPr/>
        </p:nvSpPr>
        <p:spPr>
          <a:xfrm>
            <a:off x="1117602" y="1930399"/>
            <a:ext cx="449942" cy="1095830"/>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chemeClr val="tx1"/>
              </a:solidFill>
            </a:endParaRPr>
          </a:p>
        </p:txBody>
      </p:sp>
      <p:sp>
        <p:nvSpPr>
          <p:cNvPr id="9" name="Left-Right Arrow 8"/>
          <p:cNvSpPr/>
          <p:nvPr/>
        </p:nvSpPr>
        <p:spPr>
          <a:xfrm>
            <a:off x="6255657" y="1930399"/>
            <a:ext cx="740229" cy="391887"/>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563271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Architecture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25</a:t>
            </a:fld>
            <a:endParaRPr lang="en-US">
              <a:solidFill>
                <a:srgbClr val="63666A"/>
              </a:solidFill>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90600"/>
            <a:ext cx="83058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269374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CallFlow</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26</a:t>
            </a:fld>
            <a:endParaRPr lang="en-US">
              <a:solidFill>
                <a:srgbClr val="63666A"/>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8458199" cy="533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89303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Elk River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27</a:t>
            </a:fld>
            <a:endParaRPr lang="en-US">
              <a:solidFill>
                <a:srgbClr val="63666A"/>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90600"/>
            <a:ext cx="8763000" cy="5188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75075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Trumbull</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28</a:t>
            </a:fld>
            <a:endParaRPr lang="en-US">
              <a:solidFill>
                <a:srgbClr val="63666A"/>
              </a:solidFill>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400"/>
            <a:ext cx="8458200" cy="522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3437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IVR Applications</a:t>
            </a:r>
            <a:endParaRPr lang="en-US" dirty="0"/>
          </a:p>
        </p:txBody>
      </p:sp>
      <p:sp>
        <p:nvSpPr>
          <p:cNvPr id="3" name="Content Placeholder 2"/>
          <p:cNvSpPr>
            <a:spLocks noGrp="1"/>
          </p:cNvSpPr>
          <p:nvPr>
            <p:ph idx="1"/>
          </p:nvPr>
        </p:nvSpPr>
        <p:spPr/>
        <p:txBody>
          <a:bodyPr/>
          <a:lstStyle/>
          <a:p>
            <a:r>
              <a:rPr lang="en-US" dirty="0" err="1" smtClean="0"/>
              <a:t>iCNI</a:t>
            </a:r>
            <a:r>
              <a:rPr lang="en-US" dirty="0" smtClean="0"/>
              <a:t> Apps – apse8488/apse8489</a:t>
            </a:r>
          </a:p>
          <a:p>
            <a:r>
              <a:rPr lang="en-US" dirty="0" smtClean="0"/>
              <a:t>UVP Apps  - apsed0234/apsed0235</a:t>
            </a:r>
          </a:p>
        </p:txBody>
      </p:sp>
      <p:graphicFrame>
        <p:nvGraphicFramePr>
          <p:cNvPr id="6" name="Table 5"/>
          <p:cNvGraphicFramePr>
            <a:graphicFrameLocks noGrp="1"/>
          </p:cNvGraphicFramePr>
          <p:nvPr>
            <p:extLst>
              <p:ext uri="{D42A27DB-BD31-4B8C-83A1-F6EECF244321}">
                <p14:modId xmlns:p14="http://schemas.microsoft.com/office/powerpoint/2010/main" val="3325230912"/>
              </p:ext>
            </p:extLst>
          </p:nvPr>
        </p:nvGraphicFramePr>
        <p:xfrm>
          <a:off x="754744" y="1770738"/>
          <a:ext cx="7866742" cy="4187375"/>
        </p:xfrm>
        <a:graphic>
          <a:graphicData uri="http://schemas.openxmlformats.org/drawingml/2006/table">
            <a:tbl>
              <a:tblPr>
                <a:tableStyleId>{5940675A-B579-460E-94D1-54222C63F5DA}</a:tableStyleId>
              </a:tblPr>
              <a:tblGrid>
                <a:gridCol w="1873034"/>
                <a:gridCol w="1498427"/>
                <a:gridCol w="1498427"/>
                <a:gridCol w="1498427"/>
                <a:gridCol w="1498427"/>
              </a:tblGrid>
              <a:tr h="319647">
                <a:tc rowSpan="10">
                  <a:txBody>
                    <a:bodyPr/>
                    <a:lstStyle/>
                    <a:p>
                      <a:pPr algn="l" fontAlgn="b"/>
                      <a:r>
                        <a:rPr lang="en-US" sz="1600" b="1" u="none" strike="noStrike" dirty="0" err="1">
                          <a:effectLst/>
                        </a:rPr>
                        <a:t>iCNI</a:t>
                      </a:r>
                      <a:r>
                        <a:rPr lang="en-US" sz="1600" b="1" u="none" strike="noStrike" dirty="0">
                          <a:effectLst/>
                        </a:rPr>
                        <a:t> Cluster</a:t>
                      </a:r>
                      <a:endParaRPr lang="en-US" sz="1600" b="1"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ACNS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HARS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OHPS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RXMS</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CASS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ICNC</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OMNS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RXPS</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DBNC</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ISGS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OVAS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RXSS</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DBPS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MAPS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OXBS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SAXC</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DEVT</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NHPS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OXMS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SICC</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DPST</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NLCC</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OXPS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TRNC</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EHCD</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OBND</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PSSS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UMRS</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FRMS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OCNS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RIVS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UNIS</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GLHS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OHFS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RREC</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VISS</a:t>
                      </a:r>
                      <a:endParaRPr lang="en-US" sz="1600" b="0" i="0" u="none" strike="noStrike" dirty="0">
                        <a:solidFill>
                          <a:srgbClr val="000000"/>
                        </a:solidFill>
                        <a:effectLst/>
                        <a:latin typeface="Calibri"/>
                      </a:endParaRPr>
                    </a:p>
                  </a:txBody>
                  <a:tcPr marL="0" marR="0" marT="0" marB="0" anchor="b"/>
                </a:tc>
              </a:tr>
              <a:tr h="335629">
                <a:tc vMerge="1">
                  <a:txBody>
                    <a:bodyPr/>
                    <a:lstStyle/>
                    <a:p>
                      <a:endParaRPr lang="en-US"/>
                    </a:p>
                  </a:txBody>
                  <a:tcPr/>
                </a:tc>
                <a:tc>
                  <a:txBody>
                    <a:bodyPr/>
                    <a:lstStyle/>
                    <a:p>
                      <a:pPr algn="l" fontAlgn="b"/>
                      <a:r>
                        <a:rPr lang="en-US" sz="1600" u="none" strike="noStrike" dirty="0" smtClean="0">
                          <a:effectLst/>
                        </a:rPr>
                        <a:t>HAMT</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OHMS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RXHS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0" marR="0" marT="0" marB="0" anchor="b"/>
                </a:tc>
              </a:tr>
              <a:tr h="319647">
                <a:tc rowSpan="3">
                  <a:txBody>
                    <a:bodyPr/>
                    <a:lstStyle/>
                    <a:p>
                      <a:pPr algn="l" fontAlgn="b"/>
                      <a:r>
                        <a:rPr lang="en-US" sz="1600" b="1" u="none" strike="noStrike" dirty="0">
                          <a:effectLst/>
                        </a:rPr>
                        <a:t>UVP Cluster</a:t>
                      </a:r>
                      <a:endParaRPr lang="en-US" sz="1600" b="1"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CCDS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HAMT</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PHPS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TRNC</a:t>
                      </a:r>
                      <a:endParaRPr lang="en-US" sz="1600" b="0" i="0" u="none" strike="noStrike" dirty="0">
                        <a:solidFill>
                          <a:srgbClr val="000000"/>
                        </a:solidFill>
                        <a:effectLst/>
                        <a:latin typeface="Calibri"/>
                      </a:endParaRPr>
                    </a:p>
                  </a:txBody>
                  <a:tcPr marL="0" marR="0" marT="0" marB="0" anchor="b"/>
                </a:tc>
              </a:tr>
              <a:tr h="319647">
                <a:tc vMerge="1">
                  <a:txBody>
                    <a:bodyPr/>
                    <a:lstStyle/>
                    <a:p>
                      <a:endParaRPr lang="en-US"/>
                    </a:p>
                  </a:txBody>
                  <a:tcPr/>
                </a:tc>
                <a:tc>
                  <a:txBody>
                    <a:bodyPr/>
                    <a:lstStyle/>
                    <a:p>
                      <a:pPr algn="l" fontAlgn="b"/>
                      <a:r>
                        <a:rPr lang="en-US" sz="1600" u="none" strike="noStrike" dirty="0" smtClean="0">
                          <a:effectLst/>
                        </a:rPr>
                        <a:t>CMDS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MEMS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PRVS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UIGS</a:t>
                      </a:r>
                      <a:endParaRPr lang="en-US" sz="1600" b="0" i="0" u="none" strike="noStrike" dirty="0">
                        <a:solidFill>
                          <a:srgbClr val="000000"/>
                        </a:solidFill>
                        <a:effectLst/>
                        <a:latin typeface="Calibri"/>
                      </a:endParaRPr>
                    </a:p>
                  </a:txBody>
                  <a:tcPr marL="0" marR="0" marT="0" marB="0" anchor="b"/>
                </a:tc>
              </a:tr>
              <a:tr h="335629">
                <a:tc vMerge="1">
                  <a:txBody>
                    <a:bodyPr/>
                    <a:lstStyle/>
                    <a:p>
                      <a:endParaRPr lang="en-US"/>
                    </a:p>
                  </a:txBody>
                  <a:tcPr/>
                </a:tc>
                <a:tc>
                  <a:txBody>
                    <a:bodyPr/>
                    <a:lstStyle/>
                    <a:p>
                      <a:pPr algn="l" fontAlgn="b"/>
                      <a:r>
                        <a:rPr lang="en-US" sz="1600" u="none" strike="noStrike" dirty="0" smtClean="0">
                          <a:effectLst/>
                        </a:rPr>
                        <a:t>COBS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PFCS</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smtClean="0">
                          <a:effectLst/>
                        </a:rPr>
                        <a:t>SICT</a:t>
                      </a:r>
                      <a:endParaRPr lang="en-US" sz="1600" b="0" i="0" u="none" strike="noStrike" dirty="0">
                        <a:solidFill>
                          <a:srgbClr val="000000"/>
                        </a:solidFill>
                        <a:effectLst/>
                        <a:latin typeface="Calibri"/>
                      </a:endParaRPr>
                    </a:p>
                  </a:txBody>
                  <a:tcPr marL="0" marR="0" marT="0" marB="0" anchor="b"/>
                </a:tc>
                <a:tc>
                  <a:txBody>
                    <a:bodyPr/>
                    <a:lstStyle/>
                    <a:p>
                      <a:pPr algn="l" fontAlgn="b"/>
                      <a:r>
                        <a:rPr lang="en-US" sz="1600" u="none" strike="noStrike" dirty="0">
                          <a:effectLst/>
                        </a:rPr>
                        <a:t> </a:t>
                      </a:r>
                      <a:endParaRPr lang="en-US" sz="1600" b="0" i="0" u="none" strike="noStrike" dirty="0">
                        <a:solidFill>
                          <a:srgbClr val="000000"/>
                        </a:solidFill>
                        <a:effectLst/>
                        <a:latin typeface="Calibri"/>
                      </a:endParaRPr>
                    </a:p>
                  </a:txBody>
                  <a:tcPr marL="0" marR="0" marT="0" marB="0" anchor="b"/>
                </a:tc>
              </a:tr>
            </a:tbl>
          </a:graphicData>
        </a:graphic>
      </p:graphicFrame>
    </p:spTree>
    <p:extLst>
      <p:ext uri="{BB962C8B-B14F-4D97-AF65-F5344CB8AC3E}">
        <p14:creationId xmlns:p14="http://schemas.microsoft.com/office/powerpoint/2010/main" val="39771132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WHAT</a:t>
            </a:r>
            <a:endParaRPr lang="en-US"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contact center</a:t>
            </a:r>
            <a:r>
              <a:rPr lang="en-US" sz="1800" dirty="0">
                <a:latin typeface="Times New Roman" panose="02020603050405020304" pitchFamily="18" charset="0"/>
                <a:cs typeface="Times New Roman" panose="02020603050405020304" pitchFamily="18" charset="0"/>
              </a:rPr>
              <a:t> (also referred to as a customer interaction </a:t>
            </a:r>
            <a:r>
              <a:rPr lang="en-US" sz="1800" b="1" dirty="0">
                <a:latin typeface="Times New Roman" panose="02020603050405020304" pitchFamily="18" charset="0"/>
                <a:cs typeface="Times New Roman" panose="02020603050405020304" pitchFamily="18" charset="0"/>
              </a:rPr>
              <a:t>center</a:t>
            </a:r>
            <a:r>
              <a:rPr lang="en-US" sz="1800" dirty="0">
                <a:latin typeface="Times New Roman" panose="02020603050405020304" pitchFamily="18" charset="0"/>
                <a:cs typeface="Times New Roman" panose="02020603050405020304" pitchFamily="18" charset="0"/>
              </a:rPr>
              <a:t> or e-</a:t>
            </a:r>
            <a:r>
              <a:rPr lang="en-US" sz="1800" b="1" dirty="0">
                <a:latin typeface="Times New Roman" panose="02020603050405020304" pitchFamily="18" charset="0"/>
                <a:cs typeface="Times New Roman" panose="02020603050405020304" pitchFamily="18" charset="0"/>
              </a:rPr>
              <a:t>contact center</a:t>
            </a:r>
            <a:r>
              <a:rPr lang="en-US" sz="1800" dirty="0">
                <a:latin typeface="Times New Roman" panose="02020603050405020304" pitchFamily="18" charset="0"/>
                <a:cs typeface="Times New Roman" panose="02020603050405020304" pitchFamily="18" charset="0"/>
              </a:rPr>
              <a:t>) is a central point in an enterprise from which all customer contacts are managed</a:t>
            </a:r>
            <a:r>
              <a:rPr lang="en-US" sz="18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endParaRPr lang="en-US" dirty="0"/>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call </a:t>
            </a:r>
            <a:r>
              <a:rPr lang="en-US" sz="1800" b="1" dirty="0" smtClean="0">
                <a:latin typeface="Times New Roman" panose="02020603050405020304" pitchFamily="18" charset="0"/>
                <a:cs typeface="Times New Roman" panose="02020603050405020304" pitchFamily="18" charset="0"/>
              </a:rPr>
              <a:t>center</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or </a:t>
            </a:r>
            <a:r>
              <a:rPr lang="en-US" sz="1800" b="1" dirty="0">
                <a:latin typeface="Times New Roman" panose="02020603050405020304" pitchFamily="18" charset="0"/>
                <a:cs typeface="Times New Roman" panose="02020603050405020304" pitchFamily="18" charset="0"/>
              </a:rPr>
              <a:t>call center</a:t>
            </a:r>
            <a:r>
              <a:rPr lang="en-US" sz="1800" dirty="0">
                <a:latin typeface="Times New Roman" panose="02020603050405020304" pitchFamily="18" charset="0"/>
                <a:cs typeface="Times New Roman" panose="02020603050405020304" pitchFamily="18" charset="0"/>
              </a:rPr>
              <a:t> is a </a:t>
            </a:r>
            <a:r>
              <a:rPr lang="en-US" sz="1800" dirty="0" smtClean="0">
                <a:latin typeface="Times New Roman" panose="02020603050405020304" pitchFamily="18" charset="0"/>
                <a:cs typeface="Times New Roman" panose="02020603050405020304" pitchFamily="18" charset="0"/>
              </a:rPr>
              <a:t>centralized </a:t>
            </a:r>
            <a:r>
              <a:rPr lang="en-US" sz="1800" dirty="0">
                <a:latin typeface="Times New Roman" panose="02020603050405020304" pitchFamily="18" charset="0"/>
                <a:cs typeface="Times New Roman" panose="02020603050405020304" pitchFamily="18" charset="0"/>
              </a:rPr>
              <a:t>office used for receiving or transmitting a large volume of requests by telephone. An inbound call </a:t>
            </a:r>
            <a:r>
              <a:rPr lang="en-US" sz="1800" dirty="0" smtClean="0">
                <a:latin typeface="Times New Roman" panose="02020603050405020304" pitchFamily="18" charset="0"/>
                <a:cs typeface="Times New Roman" panose="02020603050405020304" pitchFamily="18" charset="0"/>
              </a:rPr>
              <a:t>center </a:t>
            </a:r>
            <a:r>
              <a:rPr lang="en-US" sz="1800" dirty="0">
                <a:latin typeface="Times New Roman" panose="02020603050405020304" pitchFamily="18" charset="0"/>
                <a:cs typeface="Times New Roman" panose="02020603050405020304" pitchFamily="18" charset="0"/>
              </a:rPr>
              <a:t>is operated by a company to administer incoming product support or information inquiries from consumers. Outbound call centers are operated for telemarketing, solicitation of charitable or political donations, debt collection and market research. </a:t>
            </a:r>
            <a:endParaRPr lang="en-US" sz="1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A </a:t>
            </a:r>
            <a:r>
              <a:rPr lang="en-US" sz="1800" b="1" dirty="0">
                <a:latin typeface="Times New Roman" panose="02020603050405020304" pitchFamily="18" charset="0"/>
                <a:cs typeface="Times New Roman" panose="02020603050405020304" pitchFamily="18" charset="0"/>
              </a:rPr>
              <a:t>contact </a:t>
            </a:r>
            <a:r>
              <a:rPr lang="en-US" sz="1800" b="1" dirty="0" smtClean="0">
                <a:latin typeface="Times New Roman" panose="02020603050405020304" pitchFamily="18" charset="0"/>
                <a:cs typeface="Times New Roman" panose="02020603050405020304" pitchFamily="18" charset="0"/>
              </a:rPr>
              <a:t>center</a:t>
            </a: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a location for </a:t>
            </a:r>
            <a:r>
              <a:rPr lang="en-US" sz="1800" dirty="0" smtClean="0">
                <a:latin typeface="Times New Roman" panose="02020603050405020304" pitchFamily="18" charset="0"/>
                <a:cs typeface="Times New Roman" panose="02020603050405020304" pitchFamily="18" charset="0"/>
              </a:rPr>
              <a:t>centralized </a:t>
            </a:r>
            <a:r>
              <a:rPr lang="en-US" sz="1800" dirty="0">
                <a:latin typeface="Times New Roman" panose="02020603050405020304" pitchFamily="18" charset="0"/>
                <a:cs typeface="Times New Roman" panose="02020603050405020304" pitchFamily="18" charset="0"/>
              </a:rPr>
              <a:t>handling of individual communications, including letters, faxes, live support software, social media, instant message, and e-mail</a:t>
            </a:r>
            <a:r>
              <a:rPr lang="en-US" sz="1800" dirty="0" smtClean="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3</a:t>
            </a:fld>
            <a:endParaRPr lang="en-US">
              <a:solidFill>
                <a:srgbClr val="63666A"/>
              </a:solidFill>
            </a:endParaRPr>
          </a:p>
        </p:txBody>
      </p:sp>
    </p:spTree>
    <p:extLst>
      <p:ext uri="{BB962C8B-B14F-4D97-AF65-F5344CB8AC3E}">
        <p14:creationId xmlns:p14="http://schemas.microsoft.com/office/powerpoint/2010/main" val="53136224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IVR Applications</a:t>
            </a:r>
            <a:endParaRPr lang="en-US" dirty="0"/>
          </a:p>
        </p:txBody>
      </p:sp>
      <p:sp>
        <p:nvSpPr>
          <p:cNvPr id="3" name="Content Placeholder 2"/>
          <p:cNvSpPr>
            <a:spLocks noGrp="1"/>
          </p:cNvSpPr>
          <p:nvPr>
            <p:ph idx="1"/>
          </p:nvPr>
        </p:nvSpPr>
        <p:spPr/>
        <p:txBody>
          <a:bodyPr/>
          <a:lstStyle/>
          <a:p>
            <a:r>
              <a:rPr lang="en-US" dirty="0" smtClean="0"/>
              <a:t>Apps By Business:</a:t>
            </a:r>
          </a:p>
        </p:txBody>
      </p:sp>
      <p:graphicFrame>
        <p:nvGraphicFramePr>
          <p:cNvPr id="5" name="Table 4"/>
          <p:cNvGraphicFramePr>
            <a:graphicFrameLocks noGrp="1"/>
          </p:cNvGraphicFramePr>
          <p:nvPr>
            <p:extLst>
              <p:ext uri="{D42A27DB-BD31-4B8C-83A1-F6EECF244321}">
                <p14:modId xmlns:p14="http://schemas.microsoft.com/office/powerpoint/2010/main" val="743032361"/>
              </p:ext>
            </p:extLst>
          </p:nvPr>
        </p:nvGraphicFramePr>
        <p:xfrm>
          <a:off x="665843" y="1356861"/>
          <a:ext cx="7696200" cy="4229100"/>
        </p:xfrm>
        <a:graphic>
          <a:graphicData uri="http://schemas.openxmlformats.org/drawingml/2006/table">
            <a:tbl>
              <a:tblPr>
                <a:tableStyleId>{5940675A-B579-460E-94D1-54222C63F5DA}</a:tableStyleId>
              </a:tblPr>
              <a:tblGrid>
                <a:gridCol w="1384300"/>
                <a:gridCol w="3247572"/>
                <a:gridCol w="3064328"/>
              </a:tblGrid>
              <a:tr h="190500">
                <a:tc rowSpan="12">
                  <a:txBody>
                    <a:bodyPr/>
                    <a:lstStyle/>
                    <a:p>
                      <a:pPr algn="l" fontAlgn="t"/>
                      <a:r>
                        <a:rPr lang="en-US" sz="1400" b="1" u="none" strike="noStrike" dirty="0">
                          <a:effectLst/>
                        </a:rPr>
                        <a:t>UHC</a:t>
                      </a:r>
                      <a:endParaRPr lang="en-US" sz="1400" b="1" i="0" u="none" strike="noStrike" dirty="0">
                        <a:solidFill>
                          <a:srgbClr val="000000"/>
                        </a:solidFill>
                        <a:effectLst/>
                        <a:latin typeface="Calibri"/>
                      </a:endParaRPr>
                    </a:p>
                  </a:txBody>
                  <a:tcPr marL="9525" marR="9525" marT="9525" marB="0"/>
                </a:tc>
                <a:tc>
                  <a:txBody>
                    <a:bodyPr/>
                    <a:lstStyle/>
                    <a:p>
                      <a:pPr algn="l" fontAlgn="b"/>
                      <a:r>
                        <a:rPr lang="en-US" sz="1100" u="none" strike="noStrike" dirty="0">
                          <a:effectLst/>
                        </a:rPr>
                        <a:t>CCDS Care Coordination</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PFCS Pacificare CE and PE</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dirty="0">
                          <a:effectLst/>
                        </a:rPr>
                        <a:t>CMDS </a:t>
                      </a:r>
                      <a:r>
                        <a:rPr lang="en-US" sz="1100" u="none" strike="noStrike" dirty="0" err="1">
                          <a:effectLst/>
                        </a:rPr>
                        <a:t>Medica</a:t>
                      </a:r>
                      <a:r>
                        <a:rPr lang="en-US" sz="1100" u="none" strike="noStrike" dirty="0">
                          <a:effectLst/>
                        </a:rPr>
                        <a:t> CE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PHD Medicare and Retirement Call Flow </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dirty="0">
                          <a:effectLst/>
                        </a:rPr>
                        <a:t>COBS Coordination of Benefits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PHPS Harvard Pilgrim PE </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dirty="0">
                          <a:effectLst/>
                        </a:rPr>
                        <a:t>CASS Community and State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PRVS Core PE </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dirty="0">
                          <a:effectLst/>
                        </a:rPr>
                        <a:t>GLHS Great Lakes Health Plans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PSSS UMR for All Non-Harrington Providers </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dirty="0">
                          <a:effectLst/>
                        </a:rPr>
                        <a:t>HARS Harrington Members and Providers </a:t>
                      </a:r>
                      <a:endParaRPr lang="en-US"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a:effectLst/>
                        </a:rPr>
                        <a:t>RIVS River Valley IVR </a:t>
                      </a:r>
                      <a:endParaRPr lang="en-US" sz="1100" b="0" i="0" u="none" strike="noStrike">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MAPS Ovations MAPD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RREC Rapid Response Expert Application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MEMS Core CE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TWBS TRICARE West Beneficiary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NHPS Neighborhood Health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TWPS TRICARE West Provider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OBND Easy Connect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UIGS Broker Employer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OVAS Ovations Part D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UMRS UMR for All Non-Harrington Members </a:t>
                      </a:r>
                      <a:endParaRPr lang="en-US" sz="1100" b="0" i="0" u="none" strike="noStrike" dirty="0">
                        <a:solidFill>
                          <a:srgbClr val="000000"/>
                        </a:solidFill>
                        <a:effectLst/>
                        <a:latin typeface="Calibri"/>
                      </a:endParaRPr>
                    </a:p>
                  </a:txBody>
                  <a:tcPr marL="9525" marR="9525" marT="9525" marB="0" anchor="b"/>
                </a:tc>
              </a:tr>
              <a:tr h="200025">
                <a:tc vMerge="1">
                  <a:txBody>
                    <a:bodyPr/>
                    <a:lstStyle/>
                    <a:p>
                      <a:endParaRPr lang="en-US"/>
                    </a:p>
                  </a:txBody>
                  <a:tcPr/>
                </a:tc>
                <a:tc>
                  <a:txBody>
                    <a:bodyPr/>
                    <a:lstStyle/>
                    <a:p>
                      <a:pPr algn="l" fontAlgn="b"/>
                      <a:r>
                        <a:rPr lang="en-US" sz="1100" u="none" strike="noStrike">
                          <a:effectLst/>
                        </a:rPr>
                        <a:t>Oxford OXMS/OXPS/OXBS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UNIS Unison IVR </a:t>
                      </a:r>
                      <a:endParaRPr lang="en-US" sz="1100" b="0" i="0" u="none" strike="noStrike">
                        <a:solidFill>
                          <a:srgbClr val="000000"/>
                        </a:solidFill>
                        <a:effectLst/>
                        <a:latin typeface="Calibri"/>
                      </a:endParaRPr>
                    </a:p>
                  </a:txBody>
                  <a:tcPr marL="9525" marR="9525" marT="9525" marB="0" anchor="b"/>
                </a:tc>
              </a:tr>
              <a:tr h="190500">
                <a:tc rowSpan="5">
                  <a:txBody>
                    <a:bodyPr/>
                    <a:lstStyle/>
                    <a:p>
                      <a:pPr algn="l" fontAlgn="t"/>
                      <a:r>
                        <a:rPr lang="en-US" sz="1400" b="1" u="none" strike="noStrike" dirty="0" err="1">
                          <a:effectLst/>
                        </a:rPr>
                        <a:t>Optum</a:t>
                      </a:r>
                      <a:r>
                        <a:rPr lang="en-US" sz="1400" b="1" u="none" strike="noStrike" dirty="0">
                          <a:effectLst/>
                        </a:rPr>
                        <a:t> Health</a:t>
                      </a:r>
                      <a:endParaRPr lang="en-US" sz="1400" b="1" i="0" u="none" strike="noStrike" dirty="0">
                        <a:solidFill>
                          <a:srgbClr val="000000"/>
                        </a:solidFill>
                        <a:effectLst/>
                        <a:latin typeface="Calibri"/>
                      </a:endParaRPr>
                    </a:p>
                  </a:txBody>
                  <a:tcPr marL="9525" marR="9525" marT="9525" marB="0"/>
                </a:tc>
                <a:tc>
                  <a:txBody>
                    <a:bodyPr/>
                    <a:lstStyle/>
                    <a:p>
                      <a:pPr algn="l" fontAlgn="b"/>
                      <a:r>
                        <a:rPr lang="en-US" sz="1100" u="none" strike="noStrike">
                          <a:effectLst/>
                        </a:rPr>
                        <a:t>ACNS ACN_PHS Self Service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OHFS </a:t>
                      </a:r>
                      <a:r>
                        <a:rPr lang="en-US" sz="1100" u="none" strike="noStrike" dirty="0" err="1">
                          <a:effectLst/>
                        </a:rPr>
                        <a:t>Optum</a:t>
                      </a:r>
                      <a:r>
                        <a:rPr lang="en-US" sz="1100" u="none" strike="noStrike" dirty="0">
                          <a:effectLst/>
                        </a:rPr>
                        <a:t> Health Financial Services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DBPS Dental including PDP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UBHC UBH CNI Application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FRMS Forms Hotline for UBH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UBHXQ UBH Public Sector Survey </a:t>
                      </a:r>
                      <a:endParaRPr lang="en-US" sz="1100" b="0" i="0" u="none" strike="noStrike" dirty="0">
                        <a:solidFill>
                          <a:srgbClr val="000000"/>
                        </a:solidFill>
                        <a:effectLst/>
                        <a:latin typeface="Calibri"/>
                      </a:endParaRPr>
                    </a:p>
                  </a:txBody>
                  <a:tcPr marL="9525" marR="9525" marT="9525" marB="0" anchor="b"/>
                </a:tc>
              </a:tr>
              <a:tr h="190500">
                <a:tc vMerge="1">
                  <a:txBody>
                    <a:bodyPr/>
                    <a:lstStyle/>
                    <a:p>
                      <a:endParaRPr lang="en-US"/>
                    </a:p>
                  </a:txBody>
                  <a:tcPr/>
                </a:tc>
                <a:tc>
                  <a:txBody>
                    <a:bodyPr/>
                    <a:lstStyle/>
                    <a:p>
                      <a:pPr algn="l" fontAlgn="b"/>
                      <a:r>
                        <a:rPr lang="en-US" sz="1100" u="none" strike="noStrike">
                          <a:effectLst/>
                        </a:rPr>
                        <a:t>OCNX On call nurse application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VISS Vision </a:t>
                      </a:r>
                      <a:endParaRPr lang="en-US" sz="1100" b="0" i="0" u="none" strike="noStrike" dirty="0">
                        <a:solidFill>
                          <a:srgbClr val="000000"/>
                        </a:solidFill>
                        <a:effectLst/>
                        <a:latin typeface="Calibri"/>
                      </a:endParaRPr>
                    </a:p>
                  </a:txBody>
                  <a:tcPr marL="9525" marR="9525" marT="9525" marB="0" anchor="b"/>
                </a:tc>
              </a:tr>
              <a:tr h="200025">
                <a:tc vMerge="1">
                  <a:txBody>
                    <a:bodyPr/>
                    <a:lstStyle/>
                    <a:p>
                      <a:endParaRPr lang="en-US"/>
                    </a:p>
                  </a:txBody>
                  <a:tcPr/>
                </a:tc>
                <a:tc>
                  <a:txBody>
                    <a:bodyPr/>
                    <a:lstStyle/>
                    <a:p>
                      <a:pPr algn="l" fontAlgn="b"/>
                      <a:r>
                        <a:rPr lang="en-US" sz="1100" u="none" strike="noStrike">
                          <a:effectLst/>
                        </a:rPr>
                        <a:t>OHBS Behavioral Solutions Claims, Benefits and Eligibility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190500">
                <a:tc rowSpan="2">
                  <a:txBody>
                    <a:bodyPr/>
                    <a:lstStyle/>
                    <a:p>
                      <a:pPr algn="l" fontAlgn="t"/>
                      <a:r>
                        <a:rPr lang="en-US" sz="1400" b="1" u="none" strike="noStrike" dirty="0">
                          <a:effectLst/>
                        </a:rPr>
                        <a:t>Ovations</a:t>
                      </a:r>
                      <a:endParaRPr lang="en-US" sz="1400" b="1" i="0" u="none" strike="noStrike" dirty="0">
                        <a:solidFill>
                          <a:srgbClr val="000000"/>
                        </a:solidFill>
                        <a:effectLst/>
                        <a:latin typeface="Calibri"/>
                      </a:endParaRPr>
                    </a:p>
                  </a:txBody>
                  <a:tcPr marL="9525" marR="9525" marT="9525" marB="0"/>
                </a:tc>
                <a:tc>
                  <a:txBody>
                    <a:bodyPr/>
                    <a:lstStyle/>
                    <a:p>
                      <a:pPr algn="l" fontAlgn="b"/>
                      <a:r>
                        <a:rPr lang="en-US" sz="1100" u="none" strike="noStrike">
                          <a:effectLst/>
                        </a:rPr>
                        <a:t>MAPS Ovations MAPD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200025">
                <a:tc vMerge="1">
                  <a:txBody>
                    <a:bodyPr/>
                    <a:lstStyle/>
                    <a:p>
                      <a:endParaRPr lang="en-US"/>
                    </a:p>
                  </a:txBody>
                  <a:tcPr/>
                </a:tc>
                <a:tc>
                  <a:txBody>
                    <a:bodyPr/>
                    <a:lstStyle/>
                    <a:p>
                      <a:pPr algn="l" fontAlgn="b"/>
                      <a:r>
                        <a:rPr lang="en-US" sz="1100" u="none" strike="noStrike">
                          <a:effectLst/>
                        </a:rPr>
                        <a:t>OVAS Ovations Part D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190500">
                <a:tc rowSpan="2">
                  <a:txBody>
                    <a:bodyPr/>
                    <a:lstStyle/>
                    <a:p>
                      <a:pPr algn="l" fontAlgn="t"/>
                      <a:r>
                        <a:rPr lang="en-US" sz="1400" b="1" u="none" strike="noStrike" dirty="0">
                          <a:effectLst/>
                        </a:rPr>
                        <a:t>Prescription Solutions</a:t>
                      </a:r>
                      <a:endParaRPr lang="en-US" sz="1400" b="1" i="0" u="none" strike="noStrike" dirty="0">
                        <a:solidFill>
                          <a:srgbClr val="000000"/>
                        </a:solidFill>
                        <a:effectLst/>
                        <a:latin typeface="Calibri"/>
                      </a:endParaRPr>
                    </a:p>
                  </a:txBody>
                  <a:tcPr marL="9525" marR="9525" marT="9525" marB="0"/>
                </a:tc>
                <a:tc>
                  <a:txBody>
                    <a:bodyPr/>
                    <a:lstStyle/>
                    <a:p>
                      <a:pPr algn="l" fontAlgn="b"/>
                      <a:r>
                        <a:rPr lang="en-US" sz="1100" u="none" strike="noStrike">
                          <a:effectLst/>
                        </a:rPr>
                        <a:t>RXHS Prescription Solutions Pharmacy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RXSS Prescription Solutions Prior </a:t>
                      </a:r>
                      <a:r>
                        <a:rPr lang="en-US" sz="1100" u="none" strike="noStrike" dirty="0" err="1">
                          <a:effectLst/>
                        </a:rPr>
                        <a:t>Auth</a:t>
                      </a:r>
                      <a:r>
                        <a:rPr lang="en-US" sz="1100" u="none" strike="noStrike" dirty="0">
                          <a:effectLst/>
                        </a:rPr>
                        <a:t> </a:t>
                      </a:r>
                      <a:endParaRPr lang="en-US" sz="1100" b="0" i="0" u="none" strike="noStrike" dirty="0">
                        <a:solidFill>
                          <a:srgbClr val="000000"/>
                        </a:solidFill>
                        <a:effectLst/>
                        <a:latin typeface="Calibri"/>
                      </a:endParaRPr>
                    </a:p>
                  </a:txBody>
                  <a:tcPr marL="9525" marR="9525" marT="9525" marB="0" anchor="b"/>
                </a:tc>
              </a:tr>
              <a:tr h="200025">
                <a:tc vMerge="1">
                  <a:txBody>
                    <a:bodyPr/>
                    <a:lstStyle/>
                    <a:p>
                      <a:endParaRPr lang="en-US"/>
                    </a:p>
                  </a:txBody>
                  <a:tcPr/>
                </a:tc>
                <a:tc>
                  <a:txBody>
                    <a:bodyPr/>
                    <a:lstStyle/>
                    <a:p>
                      <a:pPr algn="l" fontAlgn="b"/>
                      <a:r>
                        <a:rPr lang="fr-FR" sz="1100" u="none" strike="noStrike" dirty="0">
                          <a:effectLst/>
                        </a:rPr>
                        <a:t>RXMS Prescription Solutions Mail Service </a:t>
                      </a:r>
                      <a:endParaRPr lang="fr-FR" sz="1100" b="0" i="0" u="none" strike="noStrike" dirty="0">
                        <a:solidFill>
                          <a:srgbClr val="000000"/>
                        </a:solidFill>
                        <a:effectLst/>
                        <a:latin typeface="Calibri"/>
                      </a:endParaRPr>
                    </a:p>
                  </a:txBody>
                  <a:tcPr marL="9525" marR="9525" marT="9525" marB="0" anchor="b"/>
                </a:tc>
                <a:tc>
                  <a:txBody>
                    <a:bodyPr/>
                    <a:lstStyle/>
                    <a:p>
                      <a:pPr algn="l" fontAlgn="b"/>
                      <a:r>
                        <a:rPr lang="en-US" sz="1100" u="none" strike="noStrike" dirty="0">
                          <a:effectLst/>
                        </a:rPr>
                        <a:t>RXSS Authentication IVR </a:t>
                      </a:r>
                      <a:endParaRPr lang="en-US" sz="110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17437523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Functional Areas</a:t>
            </a:r>
            <a:endParaRPr lang="en-US" dirty="0"/>
          </a:p>
        </p:txBody>
      </p:sp>
      <p:sp>
        <p:nvSpPr>
          <p:cNvPr id="3" name="Content Placeholder 2"/>
          <p:cNvSpPr>
            <a:spLocks noGrp="1"/>
          </p:cNvSpPr>
          <p:nvPr>
            <p:ph idx="1"/>
          </p:nvPr>
        </p:nvSpPr>
        <p:spPr/>
        <p:txBody>
          <a:bodyPr/>
          <a:lstStyle/>
          <a:p>
            <a:pPr lvl="1"/>
            <a:r>
              <a:rPr lang="en-US" altLang="en-US" sz="1800" dirty="0"/>
              <a:t>Project Management</a:t>
            </a:r>
          </a:p>
          <a:p>
            <a:pPr lvl="2"/>
            <a:r>
              <a:rPr lang="en-US" altLang="en-US" sz="1600" dirty="0"/>
              <a:t>Engaged on every project and work order</a:t>
            </a:r>
          </a:p>
          <a:p>
            <a:pPr lvl="2"/>
            <a:r>
              <a:rPr lang="en-US" altLang="en-US" sz="1600" dirty="0"/>
              <a:t>Sets and communicates initiative timelines and status</a:t>
            </a:r>
          </a:p>
          <a:p>
            <a:pPr lvl="2"/>
            <a:r>
              <a:rPr lang="en-US" altLang="en-US" sz="1600" dirty="0"/>
              <a:t>Coordinates work within the project team</a:t>
            </a:r>
          </a:p>
          <a:p>
            <a:pPr lvl="2"/>
            <a:r>
              <a:rPr lang="en-US" altLang="en-US" sz="1600" dirty="0"/>
              <a:t>Responsible for platform-wide prioritization and release scheduling</a:t>
            </a:r>
          </a:p>
          <a:p>
            <a:pPr>
              <a:buFontTx/>
              <a:buNone/>
            </a:pPr>
            <a:endParaRPr lang="en-US" altLang="en-US" dirty="0"/>
          </a:p>
          <a:p>
            <a:pPr lvl="1"/>
            <a:r>
              <a:rPr lang="en-US" altLang="en-US" sz="1800" dirty="0"/>
              <a:t>Planning and Analysis</a:t>
            </a:r>
          </a:p>
          <a:p>
            <a:pPr lvl="2"/>
            <a:r>
              <a:rPr lang="en-US" altLang="en-US" sz="1600" dirty="0"/>
              <a:t>Requirements definition and estimate coordination</a:t>
            </a:r>
          </a:p>
          <a:p>
            <a:pPr lvl="2"/>
            <a:r>
              <a:rPr lang="en-US" altLang="en-US" sz="1600" dirty="0"/>
              <a:t>System analysis</a:t>
            </a:r>
          </a:p>
          <a:p>
            <a:pPr lvl="2"/>
            <a:r>
              <a:rPr lang="en-US" altLang="en-US" sz="1600" dirty="0"/>
              <a:t>Process ownership</a:t>
            </a:r>
          </a:p>
          <a:p>
            <a:pPr lvl="2"/>
            <a:r>
              <a:rPr lang="en-US" altLang="en-US" sz="1600" dirty="0"/>
              <a:t>Product </a:t>
            </a:r>
            <a:r>
              <a:rPr lang="en-US" altLang="en-US" sz="1600" dirty="0" smtClean="0"/>
              <a:t>roadmaps</a:t>
            </a:r>
          </a:p>
          <a:p>
            <a:pPr lvl="2"/>
            <a:endParaRPr lang="en-US" altLang="en-US" sz="1600" dirty="0"/>
          </a:p>
          <a:p>
            <a:pPr lvl="1"/>
            <a:r>
              <a:rPr lang="en-US" altLang="en-US" sz="1800" dirty="0"/>
              <a:t>UI Design</a:t>
            </a:r>
          </a:p>
          <a:p>
            <a:pPr lvl="2"/>
            <a:r>
              <a:rPr lang="en-US" altLang="en-US" sz="1600" dirty="0"/>
              <a:t>Usability studies</a:t>
            </a:r>
          </a:p>
          <a:p>
            <a:pPr lvl="2"/>
            <a:r>
              <a:rPr lang="en-US" altLang="en-US" sz="1600" dirty="0"/>
              <a:t>Enterprise-level standardization/industry best practices</a:t>
            </a:r>
          </a:p>
          <a:p>
            <a:pPr lvl="2"/>
            <a:r>
              <a:rPr lang="en-US" altLang="en-US" sz="1600" dirty="0"/>
              <a:t>Evaluation of emerging UI methodology</a:t>
            </a:r>
          </a:p>
          <a:p>
            <a:pPr lvl="2"/>
            <a:r>
              <a:rPr lang="en-US" altLang="en-US" sz="1600" dirty="0"/>
              <a:t>Application tuning</a:t>
            </a:r>
          </a:p>
          <a:p>
            <a:endParaRPr lang="en-US" sz="1800" dirty="0"/>
          </a:p>
        </p:txBody>
      </p:sp>
      <p:sp>
        <p:nvSpPr>
          <p:cNvPr id="7" name="TextBox 6"/>
          <p:cNvSpPr txBox="1"/>
          <p:nvPr/>
        </p:nvSpPr>
        <p:spPr>
          <a:xfrm>
            <a:off x="5834743" y="3077029"/>
            <a:ext cx="914400" cy="914400"/>
          </a:xfrm>
          <a:prstGeom prst="rect">
            <a:avLst/>
          </a:prstGeom>
          <a:noFill/>
        </p:spPr>
        <p:txBody>
          <a:bodyPr wrap="none" lIns="0" tIns="0" rIns="0" bIns="0" rtlCol="0">
            <a:noAutofit/>
          </a:bodyPr>
          <a:lstStyle/>
          <a:p>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364138808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Functional Areas</a:t>
            </a:r>
            <a:endParaRPr lang="en-US" dirty="0"/>
          </a:p>
        </p:txBody>
      </p:sp>
      <p:sp>
        <p:nvSpPr>
          <p:cNvPr id="3" name="Content Placeholder 2"/>
          <p:cNvSpPr>
            <a:spLocks noGrp="1"/>
          </p:cNvSpPr>
          <p:nvPr>
            <p:ph idx="1"/>
          </p:nvPr>
        </p:nvSpPr>
        <p:spPr/>
        <p:txBody>
          <a:bodyPr/>
          <a:lstStyle/>
          <a:p>
            <a:pPr lvl="1"/>
            <a:r>
              <a:rPr lang="en-US" altLang="en-US" sz="1800" dirty="0"/>
              <a:t>Application Architecture</a:t>
            </a:r>
          </a:p>
          <a:p>
            <a:pPr lvl="2"/>
            <a:r>
              <a:rPr lang="en-US" altLang="en-US" sz="1600" dirty="0"/>
              <a:t>Cross-platform development standardization</a:t>
            </a:r>
          </a:p>
          <a:p>
            <a:pPr lvl="2"/>
            <a:r>
              <a:rPr lang="en-US" altLang="en-US" sz="1600" dirty="0"/>
              <a:t>Strategic development direction</a:t>
            </a:r>
          </a:p>
          <a:p>
            <a:pPr lvl="2"/>
            <a:r>
              <a:rPr lang="en-US" altLang="en-US" sz="1600" dirty="0"/>
              <a:t>Modularity/reusability</a:t>
            </a:r>
          </a:p>
          <a:p>
            <a:pPr lvl="2"/>
            <a:r>
              <a:rPr lang="en-US" altLang="en-US" sz="1600" dirty="0"/>
              <a:t>“How” to implement a </a:t>
            </a:r>
            <a:r>
              <a:rPr lang="en-US" altLang="en-US" sz="1600" dirty="0" smtClean="0"/>
              <a:t>solution</a:t>
            </a:r>
          </a:p>
          <a:p>
            <a:pPr lvl="1"/>
            <a:endParaRPr lang="en-US" altLang="en-US" dirty="0"/>
          </a:p>
          <a:p>
            <a:pPr lvl="1"/>
            <a:r>
              <a:rPr lang="en-US" altLang="en-US" sz="1800" dirty="0"/>
              <a:t>Quality Assurance</a:t>
            </a:r>
          </a:p>
          <a:p>
            <a:pPr lvl="2"/>
            <a:r>
              <a:rPr lang="en-US" altLang="en-US" sz="1600" dirty="0"/>
              <a:t>Functional application testing</a:t>
            </a:r>
          </a:p>
          <a:p>
            <a:pPr lvl="2"/>
            <a:r>
              <a:rPr lang="en-US" altLang="en-US" sz="1600" dirty="0"/>
              <a:t>Regression testing</a:t>
            </a:r>
          </a:p>
          <a:p>
            <a:pPr lvl="2"/>
            <a:r>
              <a:rPr lang="en-US" altLang="en-US" sz="1600" dirty="0"/>
              <a:t>Involved with every application change, no matter how small</a:t>
            </a:r>
          </a:p>
          <a:p>
            <a:pPr lvl="2"/>
            <a:r>
              <a:rPr lang="en-US" altLang="en-US" sz="1600" dirty="0"/>
              <a:t>Internal assessor of application </a:t>
            </a:r>
            <a:r>
              <a:rPr lang="en-US" altLang="en-US" sz="1600" dirty="0" smtClean="0"/>
              <a:t>quality</a:t>
            </a:r>
          </a:p>
          <a:p>
            <a:pPr lvl="2"/>
            <a:endParaRPr lang="en-US" altLang="en-US" sz="1600" dirty="0" smtClean="0"/>
          </a:p>
          <a:p>
            <a:pPr lvl="1">
              <a:lnSpc>
                <a:spcPct val="80000"/>
              </a:lnSpc>
            </a:pPr>
            <a:r>
              <a:rPr lang="en-US" altLang="en-US" sz="1800" dirty="0"/>
              <a:t>Application Data &amp; Reporting</a:t>
            </a:r>
          </a:p>
          <a:p>
            <a:pPr lvl="2">
              <a:lnSpc>
                <a:spcPct val="80000"/>
              </a:lnSpc>
            </a:pPr>
            <a:r>
              <a:rPr lang="en-US" altLang="en-US" sz="1600" dirty="0"/>
              <a:t>Report definition and execution</a:t>
            </a:r>
          </a:p>
          <a:p>
            <a:pPr lvl="2">
              <a:lnSpc>
                <a:spcPct val="80000"/>
              </a:lnSpc>
            </a:pPr>
            <a:r>
              <a:rPr lang="en-US" altLang="en-US" sz="1600" dirty="0"/>
              <a:t>Statistics gathering</a:t>
            </a:r>
          </a:p>
          <a:p>
            <a:pPr lvl="2">
              <a:lnSpc>
                <a:spcPct val="80000"/>
              </a:lnSpc>
            </a:pPr>
            <a:r>
              <a:rPr lang="en-US" altLang="en-US" sz="1600" dirty="0"/>
              <a:t>“How is an application performing?”</a:t>
            </a:r>
          </a:p>
          <a:p>
            <a:pPr lvl="2"/>
            <a:endParaRPr lang="en-US" altLang="en-US" sz="1600" dirty="0"/>
          </a:p>
          <a:p>
            <a:endParaRPr lang="en-US" sz="1800" dirty="0"/>
          </a:p>
        </p:txBody>
      </p:sp>
      <p:sp>
        <p:nvSpPr>
          <p:cNvPr id="7" name="TextBox 6"/>
          <p:cNvSpPr txBox="1"/>
          <p:nvPr/>
        </p:nvSpPr>
        <p:spPr>
          <a:xfrm>
            <a:off x="5834743" y="3077029"/>
            <a:ext cx="914400" cy="914400"/>
          </a:xfrm>
          <a:prstGeom prst="rect">
            <a:avLst/>
          </a:prstGeom>
          <a:noFill/>
        </p:spPr>
        <p:txBody>
          <a:bodyPr wrap="none" lIns="0" tIns="0" rIns="0" bIns="0" rtlCol="0">
            <a:noAutofit/>
          </a:bodyPr>
          <a:lstStyle/>
          <a:p>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1404333055"/>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CCS Functional Areas</a:t>
            </a:r>
            <a:endParaRPr lang="en-US" dirty="0"/>
          </a:p>
        </p:txBody>
      </p:sp>
      <p:sp>
        <p:nvSpPr>
          <p:cNvPr id="3" name="Content Placeholder 2"/>
          <p:cNvSpPr>
            <a:spLocks noGrp="1"/>
          </p:cNvSpPr>
          <p:nvPr>
            <p:ph idx="1"/>
          </p:nvPr>
        </p:nvSpPr>
        <p:spPr/>
        <p:txBody>
          <a:bodyPr/>
          <a:lstStyle/>
          <a:p>
            <a:pPr lvl="1">
              <a:lnSpc>
                <a:spcPct val="80000"/>
              </a:lnSpc>
            </a:pPr>
            <a:endParaRPr lang="en-US" altLang="en-US" sz="1800" dirty="0" smtClean="0"/>
          </a:p>
          <a:p>
            <a:pPr lvl="1">
              <a:lnSpc>
                <a:spcPct val="80000"/>
              </a:lnSpc>
            </a:pPr>
            <a:r>
              <a:rPr lang="en-US" altLang="en-US" sz="1800" dirty="0" smtClean="0"/>
              <a:t>Call Delivery</a:t>
            </a:r>
          </a:p>
          <a:p>
            <a:pPr lvl="2">
              <a:lnSpc>
                <a:spcPct val="80000"/>
              </a:lnSpc>
            </a:pPr>
            <a:r>
              <a:rPr lang="en-US" altLang="en-US" sz="1600" dirty="0" smtClean="0"/>
              <a:t>Involved in every effort that impacts call routing, not only IVR work</a:t>
            </a:r>
          </a:p>
          <a:p>
            <a:pPr lvl="2">
              <a:lnSpc>
                <a:spcPct val="80000"/>
              </a:lnSpc>
            </a:pPr>
            <a:r>
              <a:rPr lang="en-US" altLang="en-US" sz="1600" dirty="0" smtClean="0"/>
              <a:t>Ensure calls are routed to the correct destination</a:t>
            </a:r>
          </a:p>
          <a:p>
            <a:pPr lvl="2">
              <a:lnSpc>
                <a:spcPct val="80000"/>
              </a:lnSpc>
            </a:pPr>
            <a:r>
              <a:rPr lang="en-US" altLang="en-US" sz="1600" dirty="0" smtClean="0"/>
              <a:t>Primary contact for Caller Needs Identification (</a:t>
            </a:r>
            <a:r>
              <a:rPr lang="en-US" altLang="en-US" sz="1600" dirty="0" err="1" smtClean="0"/>
              <a:t>iCNI</a:t>
            </a:r>
            <a:r>
              <a:rPr lang="en-US" altLang="en-US" sz="1600" dirty="0" smtClean="0"/>
              <a:t>) </a:t>
            </a:r>
          </a:p>
          <a:p>
            <a:pPr lvl="2">
              <a:lnSpc>
                <a:spcPct val="80000"/>
              </a:lnSpc>
            </a:pPr>
            <a:r>
              <a:rPr lang="en-US" altLang="en-US" sz="1600" dirty="0" smtClean="0"/>
              <a:t>Ownership of ICM and Routing Services</a:t>
            </a:r>
          </a:p>
          <a:p>
            <a:pPr lvl="1">
              <a:lnSpc>
                <a:spcPct val="80000"/>
              </a:lnSpc>
            </a:pPr>
            <a:endParaRPr lang="en-US" altLang="en-US" sz="1800" dirty="0"/>
          </a:p>
          <a:p>
            <a:pPr lvl="1">
              <a:lnSpc>
                <a:spcPct val="80000"/>
              </a:lnSpc>
            </a:pPr>
            <a:r>
              <a:rPr lang="en-US" altLang="en-US" sz="1800" dirty="0"/>
              <a:t>Application Support</a:t>
            </a:r>
          </a:p>
          <a:p>
            <a:pPr lvl="2">
              <a:lnSpc>
                <a:spcPct val="80000"/>
              </a:lnSpc>
            </a:pPr>
            <a:r>
              <a:rPr lang="en-US" altLang="en-US" sz="1600" dirty="0"/>
              <a:t>IVR infrastructure ownership</a:t>
            </a:r>
          </a:p>
          <a:p>
            <a:pPr lvl="2">
              <a:lnSpc>
                <a:spcPct val="80000"/>
              </a:lnSpc>
            </a:pPr>
            <a:r>
              <a:rPr lang="en-US" altLang="en-US" sz="1600" dirty="0"/>
              <a:t>Release Management</a:t>
            </a:r>
          </a:p>
          <a:p>
            <a:pPr lvl="2">
              <a:lnSpc>
                <a:spcPct val="80000"/>
              </a:lnSpc>
            </a:pPr>
            <a:r>
              <a:rPr lang="en-US" altLang="en-US" sz="1600" dirty="0"/>
              <a:t>Day-to-day platform </a:t>
            </a:r>
            <a:r>
              <a:rPr lang="en-US" altLang="en-US" sz="1600" dirty="0" smtClean="0"/>
              <a:t>operations</a:t>
            </a:r>
          </a:p>
          <a:p>
            <a:pPr lvl="2">
              <a:lnSpc>
                <a:spcPct val="80000"/>
              </a:lnSpc>
            </a:pPr>
            <a:endParaRPr lang="en-US" altLang="en-US" sz="1600" dirty="0"/>
          </a:p>
          <a:p>
            <a:pPr lvl="1"/>
            <a:r>
              <a:rPr lang="en-US" altLang="en-US" sz="1800" dirty="0"/>
              <a:t>Development</a:t>
            </a:r>
          </a:p>
          <a:p>
            <a:pPr lvl="2"/>
            <a:r>
              <a:rPr lang="en-US" altLang="en-US" sz="1600" dirty="0"/>
              <a:t>Turning a design into a usable application</a:t>
            </a:r>
          </a:p>
          <a:p>
            <a:pPr lvl="2"/>
            <a:r>
              <a:rPr lang="en-US" altLang="en-US" sz="1600" dirty="0"/>
              <a:t>Interaction with data providers</a:t>
            </a:r>
          </a:p>
          <a:p>
            <a:pPr lvl="2"/>
            <a:r>
              <a:rPr lang="en-US" altLang="en-US" sz="1600" dirty="0"/>
              <a:t>Application efficiency/overhead</a:t>
            </a:r>
          </a:p>
          <a:p>
            <a:pPr lvl="2"/>
            <a:r>
              <a:rPr lang="en-US" altLang="en-US" sz="1600" dirty="0"/>
              <a:t>Creating the end product</a:t>
            </a:r>
          </a:p>
          <a:p>
            <a:endParaRPr lang="en-US" sz="1800" dirty="0"/>
          </a:p>
        </p:txBody>
      </p:sp>
      <p:sp>
        <p:nvSpPr>
          <p:cNvPr id="7" name="TextBox 6"/>
          <p:cNvSpPr txBox="1"/>
          <p:nvPr/>
        </p:nvSpPr>
        <p:spPr>
          <a:xfrm>
            <a:off x="5834743" y="3077029"/>
            <a:ext cx="914400" cy="914400"/>
          </a:xfrm>
          <a:prstGeom prst="rect">
            <a:avLst/>
          </a:prstGeom>
          <a:noFill/>
        </p:spPr>
        <p:txBody>
          <a:bodyPr wrap="none" lIns="0" tIns="0" rIns="0" bIns="0" rtlCol="0">
            <a:noAutofit/>
          </a:bodyPr>
          <a:lstStyle/>
          <a:p>
            <a:endParaRPr lang="en-US" dirty="0" err="1" smtClean="0">
              <a:latin typeface="Arial" pitchFamily="34" charset="0"/>
              <a:cs typeface="Arial" pitchFamily="34" charset="0"/>
            </a:endParaRPr>
          </a:p>
        </p:txBody>
      </p:sp>
    </p:spTree>
    <p:extLst>
      <p:ext uri="{BB962C8B-B14F-4D97-AF65-F5344CB8AC3E}">
        <p14:creationId xmlns:p14="http://schemas.microsoft.com/office/powerpoint/2010/main" val="37171084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IVR Capabilities</a:t>
            </a:r>
            <a:endParaRPr lang="en-US" dirty="0"/>
          </a:p>
        </p:txBody>
      </p:sp>
      <p:sp>
        <p:nvSpPr>
          <p:cNvPr id="3" name="Content Placeholder 2"/>
          <p:cNvSpPr>
            <a:spLocks noGrp="1"/>
          </p:cNvSpPr>
          <p:nvPr>
            <p:ph idx="1"/>
          </p:nvPr>
        </p:nvSpPr>
        <p:spPr/>
        <p:txBody>
          <a:bodyPr/>
          <a:lstStyle/>
          <a:p>
            <a:pPr>
              <a:lnSpc>
                <a:spcPct val="80000"/>
              </a:lnSpc>
            </a:pPr>
            <a:r>
              <a:rPr lang="en-US" altLang="en-US" dirty="0"/>
              <a:t>Self-Service</a:t>
            </a:r>
          </a:p>
          <a:p>
            <a:pPr lvl="1">
              <a:lnSpc>
                <a:spcPct val="80000"/>
              </a:lnSpc>
            </a:pPr>
            <a:r>
              <a:rPr lang="en-US" altLang="en-US" dirty="0"/>
              <a:t>Voice self-service offers many of the same features as web self-service</a:t>
            </a:r>
          </a:p>
          <a:p>
            <a:pPr lvl="1">
              <a:lnSpc>
                <a:spcPct val="80000"/>
              </a:lnSpc>
            </a:pPr>
            <a:r>
              <a:rPr lang="en-US" altLang="en-US" dirty="0"/>
              <a:t>Allows callers to complete specific tasks through the phone system, both during and after business hours</a:t>
            </a:r>
          </a:p>
          <a:p>
            <a:pPr lvl="1">
              <a:lnSpc>
                <a:spcPct val="80000"/>
              </a:lnSpc>
            </a:pPr>
            <a:r>
              <a:rPr lang="en-US" altLang="en-US" dirty="0"/>
              <a:t>Self-service is typically designed by population (Member, Provider, Broker, etc.) and/or by function (Medical, Pharmacy, Dental, etc.)</a:t>
            </a:r>
          </a:p>
          <a:p>
            <a:pPr lvl="1">
              <a:lnSpc>
                <a:spcPct val="80000"/>
              </a:lnSpc>
              <a:buFontTx/>
              <a:buNone/>
            </a:pPr>
            <a:endParaRPr lang="en-US" altLang="en-US" dirty="0"/>
          </a:p>
          <a:p>
            <a:pPr>
              <a:lnSpc>
                <a:spcPct val="80000"/>
              </a:lnSpc>
            </a:pPr>
            <a:r>
              <a:rPr lang="en-US" altLang="en-US" dirty="0"/>
              <a:t>Intelligent Caller Needs Identification (</a:t>
            </a:r>
            <a:r>
              <a:rPr lang="en-US" altLang="en-US" dirty="0" err="1"/>
              <a:t>iCNI</a:t>
            </a:r>
            <a:r>
              <a:rPr lang="en-US" altLang="en-US" dirty="0"/>
              <a:t>)</a:t>
            </a:r>
          </a:p>
          <a:p>
            <a:pPr lvl="1">
              <a:lnSpc>
                <a:spcPct val="80000"/>
              </a:lnSpc>
            </a:pPr>
            <a:r>
              <a:rPr lang="en-US" altLang="en-US" dirty="0"/>
              <a:t>Partial automation and call steering</a:t>
            </a:r>
          </a:p>
          <a:p>
            <a:pPr lvl="1">
              <a:lnSpc>
                <a:spcPct val="80000"/>
              </a:lnSpc>
            </a:pPr>
            <a:r>
              <a:rPr lang="en-US" altLang="en-US" dirty="0" err="1"/>
              <a:t>iCNI</a:t>
            </a:r>
            <a:r>
              <a:rPr lang="en-US" altLang="en-US" dirty="0"/>
              <a:t> attempts to route the caller appropriately by answering the following questions:</a:t>
            </a:r>
          </a:p>
          <a:p>
            <a:pPr lvl="2">
              <a:lnSpc>
                <a:spcPct val="80000"/>
              </a:lnSpc>
            </a:pPr>
            <a:r>
              <a:rPr lang="en-US" altLang="en-US" dirty="0"/>
              <a:t>Who are you?</a:t>
            </a:r>
          </a:p>
          <a:p>
            <a:pPr lvl="2">
              <a:lnSpc>
                <a:spcPct val="80000"/>
              </a:lnSpc>
            </a:pPr>
            <a:r>
              <a:rPr lang="en-US" altLang="en-US" dirty="0"/>
              <a:t>Why are you calling?</a:t>
            </a:r>
          </a:p>
          <a:p>
            <a:pPr lvl="2">
              <a:lnSpc>
                <a:spcPct val="80000"/>
              </a:lnSpc>
            </a:pPr>
            <a:r>
              <a:rPr lang="en-US" altLang="en-US" dirty="0"/>
              <a:t>What is the most appropriate resource for your needs?</a:t>
            </a:r>
          </a:p>
          <a:p>
            <a:pPr lvl="1">
              <a:lnSpc>
                <a:spcPct val="80000"/>
              </a:lnSpc>
            </a:pPr>
            <a:r>
              <a:rPr lang="en-US" altLang="en-US" dirty="0"/>
              <a:t>Members whose eligibility data is available in the Consumer Database (CDB) can be authenticated in </a:t>
            </a:r>
            <a:r>
              <a:rPr lang="en-US" altLang="en-US" dirty="0" err="1"/>
              <a:t>iCNI</a:t>
            </a:r>
            <a:r>
              <a:rPr lang="en-US" altLang="en-US" dirty="0"/>
              <a:t>, and their information passed to the agent desktop to reduce handle time.</a:t>
            </a:r>
          </a:p>
          <a:p>
            <a:endParaRPr lang="en-US" dirty="0"/>
          </a:p>
          <a:p>
            <a:endParaRPr lang="en-US" sz="1800" dirty="0" smtClean="0"/>
          </a:p>
        </p:txBody>
      </p:sp>
    </p:spTree>
    <p:extLst>
      <p:ext uri="{BB962C8B-B14F-4D97-AF65-F5344CB8AC3E}">
        <p14:creationId xmlns:p14="http://schemas.microsoft.com/office/powerpoint/2010/main" val="19334690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Contact Center Services SDLC</a:t>
            </a:r>
            <a:endParaRPr lang="en-US" dirty="0"/>
          </a:p>
        </p:txBody>
      </p:sp>
      <p:sp>
        <p:nvSpPr>
          <p:cNvPr id="3" name="Content Placeholder 2"/>
          <p:cNvSpPr>
            <a:spLocks noGrp="1"/>
          </p:cNvSpPr>
          <p:nvPr>
            <p:ph idx="1"/>
          </p:nvPr>
        </p:nvSpPr>
        <p:spPr/>
        <p:txBody>
          <a:bodyPr/>
          <a:lstStyle/>
          <a:p>
            <a:endParaRPr lang="en-US" sz="1800" dirty="0" smtClean="0"/>
          </a:p>
        </p:txBody>
      </p:sp>
      <p:sp>
        <p:nvSpPr>
          <p:cNvPr id="4" name="Rounded Rectangle 3"/>
          <p:cNvSpPr/>
          <p:nvPr/>
        </p:nvSpPr>
        <p:spPr>
          <a:xfrm>
            <a:off x="428160" y="110308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Requirements Submission (Business)</a:t>
            </a:r>
            <a:endParaRPr lang="en-US" sz="1600" dirty="0"/>
          </a:p>
        </p:txBody>
      </p:sp>
      <p:sp>
        <p:nvSpPr>
          <p:cNvPr id="5" name="Rounded Rectangle 4"/>
          <p:cNvSpPr/>
          <p:nvPr/>
        </p:nvSpPr>
        <p:spPr>
          <a:xfrm>
            <a:off x="3425371" y="1103080"/>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System Analysis(SA)</a:t>
            </a:r>
          </a:p>
        </p:txBody>
      </p:sp>
      <p:sp>
        <p:nvSpPr>
          <p:cNvPr id="6" name="Rounded Rectangle 5"/>
          <p:cNvSpPr/>
          <p:nvPr/>
        </p:nvSpPr>
        <p:spPr>
          <a:xfrm>
            <a:off x="6458852" y="110308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Allocation of IT Resources</a:t>
            </a:r>
          </a:p>
        </p:txBody>
      </p:sp>
      <p:sp>
        <p:nvSpPr>
          <p:cNvPr id="7" name="Rounded Rectangle 6"/>
          <p:cNvSpPr/>
          <p:nvPr/>
        </p:nvSpPr>
        <p:spPr>
          <a:xfrm>
            <a:off x="1792513" y="2032003"/>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Design</a:t>
            </a:r>
          </a:p>
        </p:txBody>
      </p:sp>
      <p:sp>
        <p:nvSpPr>
          <p:cNvPr id="8" name="Rounded Rectangle 7"/>
          <p:cNvSpPr/>
          <p:nvPr/>
        </p:nvSpPr>
        <p:spPr>
          <a:xfrm>
            <a:off x="5029193" y="203200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Development</a:t>
            </a:r>
          </a:p>
        </p:txBody>
      </p:sp>
      <p:sp>
        <p:nvSpPr>
          <p:cNvPr id="9" name="Rounded Rectangle 8"/>
          <p:cNvSpPr/>
          <p:nvPr/>
        </p:nvSpPr>
        <p:spPr>
          <a:xfrm>
            <a:off x="1792514" y="2997199"/>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QA Testing</a:t>
            </a:r>
          </a:p>
        </p:txBody>
      </p:sp>
      <p:sp>
        <p:nvSpPr>
          <p:cNvPr id="10" name="Rounded Rectangle 9"/>
          <p:cNvSpPr/>
          <p:nvPr/>
        </p:nvSpPr>
        <p:spPr>
          <a:xfrm>
            <a:off x="5029192" y="2997192"/>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Regression Testing</a:t>
            </a:r>
          </a:p>
        </p:txBody>
      </p:sp>
      <p:sp>
        <p:nvSpPr>
          <p:cNvPr id="11" name="Rounded Rectangle 10"/>
          <p:cNvSpPr/>
          <p:nvPr/>
        </p:nvSpPr>
        <p:spPr>
          <a:xfrm>
            <a:off x="1792514" y="3998684"/>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User Acceptance Testing</a:t>
            </a:r>
          </a:p>
        </p:txBody>
      </p:sp>
      <p:sp>
        <p:nvSpPr>
          <p:cNvPr id="12" name="Rounded Rectangle 11"/>
          <p:cNvSpPr/>
          <p:nvPr/>
        </p:nvSpPr>
        <p:spPr>
          <a:xfrm>
            <a:off x="5029193" y="402770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Code Lockdown</a:t>
            </a:r>
          </a:p>
        </p:txBody>
      </p:sp>
      <p:sp>
        <p:nvSpPr>
          <p:cNvPr id="13" name="Rounded Rectangle 12"/>
          <p:cNvSpPr/>
          <p:nvPr/>
        </p:nvSpPr>
        <p:spPr>
          <a:xfrm>
            <a:off x="1792512" y="510902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Staging</a:t>
            </a:r>
          </a:p>
        </p:txBody>
      </p:sp>
      <p:sp>
        <p:nvSpPr>
          <p:cNvPr id="14" name="Rounded Rectangle 13"/>
          <p:cNvSpPr/>
          <p:nvPr/>
        </p:nvSpPr>
        <p:spPr>
          <a:xfrm>
            <a:off x="5029191" y="5109025"/>
            <a:ext cx="2365829" cy="66765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Go Live</a:t>
            </a:r>
          </a:p>
        </p:txBody>
      </p:sp>
      <p:sp>
        <p:nvSpPr>
          <p:cNvPr id="15" name="Striped Right Arrow 14"/>
          <p:cNvSpPr/>
          <p:nvPr/>
        </p:nvSpPr>
        <p:spPr>
          <a:xfrm>
            <a:off x="2852063" y="1284513"/>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6" name="Striped Right Arrow 15"/>
          <p:cNvSpPr/>
          <p:nvPr/>
        </p:nvSpPr>
        <p:spPr>
          <a:xfrm>
            <a:off x="5907310" y="1269995"/>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1" name="Striped Right Arrow 20"/>
          <p:cNvSpPr/>
          <p:nvPr/>
        </p:nvSpPr>
        <p:spPr>
          <a:xfrm>
            <a:off x="4383311" y="2213433"/>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2" name="Striped Right Arrow 21"/>
          <p:cNvSpPr/>
          <p:nvPr/>
        </p:nvSpPr>
        <p:spPr>
          <a:xfrm>
            <a:off x="1255469" y="2213431"/>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3" name="Striped Right Arrow 22"/>
          <p:cNvSpPr/>
          <p:nvPr/>
        </p:nvSpPr>
        <p:spPr>
          <a:xfrm>
            <a:off x="4383314" y="3178620"/>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4" name="Striped Right Arrow 23"/>
          <p:cNvSpPr/>
          <p:nvPr/>
        </p:nvSpPr>
        <p:spPr>
          <a:xfrm>
            <a:off x="4383311" y="4180112"/>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5" name="Striped Right Arrow 24"/>
          <p:cNvSpPr/>
          <p:nvPr/>
        </p:nvSpPr>
        <p:spPr>
          <a:xfrm>
            <a:off x="4354284" y="5290453"/>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6" name="Striped Right Arrow 25"/>
          <p:cNvSpPr/>
          <p:nvPr/>
        </p:nvSpPr>
        <p:spPr>
          <a:xfrm>
            <a:off x="1255469" y="3178627"/>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7" name="Striped Right Arrow 26"/>
          <p:cNvSpPr/>
          <p:nvPr/>
        </p:nvSpPr>
        <p:spPr>
          <a:xfrm>
            <a:off x="1255469" y="4122053"/>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28" name="Striped Right Arrow 27"/>
          <p:cNvSpPr/>
          <p:nvPr/>
        </p:nvSpPr>
        <p:spPr>
          <a:xfrm>
            <a:off x="1255469" y="5290452"/>
            <a:ext cx="449942" cy="304800"/>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559109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nodePh="1">
                                  <p:stCondLst>
                                    <p:cond delay="0"/>
                                  </p:stCondLst>
                                  <p:endCondLst>
                                    <p:cond evt="begin" delay="0">
                                      <p:tn val="52"/>
                                    </p:cond>
                                  </p:endCondLst>
                                  <p:childTnLst>
                                    <p:set>
                                      <p:cBhvr>
                                        <p:cTn id="53" dur="1" fill="hold">
                                          <p:stCondLst>
                                            <p:cond delay="0"/>
                                          </p:stCondLst>
                                        </p:cTn>
                                        <p:tgtEl>
                                          <p:spTgt spid="3">
                                            <p:txEl>
                                              <p:pRg st="0" end="0"/>
                                            </p:txEl>
                                          </p:spTgt>
                                        </p:tgtEl>
                                        <p:attrNameLst>
                                          <p:attrName>style.visibility</p:attrName>
                                        </p:attrNameLst>
                                      </p:cBhvr>
                                      <p:to>
                                        <p:strVal val="visible"/>
                                      </p:to>
                                    </p:set>
                                    <p:animEffect transition="in" filter="fade">
                                      <p:cBhvr>
                                        <p:cTn id="54" dur="1000"/>
                                        <p:tgtEl>
                                          <p:spTgt spid="3">
                                            <p:txEl>
                                              <p:pRg st="0" end="0"/>
                                            </p:txEl>
                                          </p:spTgt>
                                        </p:tgtEl>
                                      </p:cBhvr>
                                    </p:animEffect>
                                    <p:anim calcmode="lin" valueType="num">
                                      <p:cBhvr>
                                        <p:cTn id="5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1000"/>
                                        <p:tgtEl>
                                          <p:spTgt spid="21"/>
                                        </p:tgtEl>
                                      </p:cBhvr>
                                    </p:animEffect>
                                    <p:anim calcmode="lin" valueType="num">
                                      <p:cBhvr>
                                        <p:cTn id="62" dur="1000" fill="hold"/>
                                        <p:tgtEl>
                                          <p:spTgt spid="21"/>
                                        </p:tgtEl>
                                        <p:attrNameLst>
                                          <p:attrName>ppt_x</p:attrName>
                                        </p:attrNameLst>
                                      </p:cBhvr>
                                      <p:tavLst>
                                        <p:tav tm="0">
                                          <p:val>
                                            <p:strVal val="#ppt_x"/>
                                          </p:val>
                                        </p:tav>
                                        <p:tav tm="100000">
                                          <p:val>
                                            <p:strVal val="#ppt_x"/>
                                          </p:val>
                                        </p:tav>
                                      </p:tavLst>
                                    </p:anim>
                                    <p:anim calcmode="lin" valueType="num">
                                      <p:cBhvr>
                                        <p:cTn id="6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1000"/>
                                        <p:tgtEl>
                                          <p:spTgt spid="26"/>
                                        </p:tgtEl>
                                      </p:cBhvr>
                                    </p:animEffect>
                                    <p:anim calcmode="lin" valueType="num">
                                      <p:cBhvr>
                                        <p:cTn id="76" dur="1000" fill="hold"/>
                                        <p:tgtEl>
                                          <p:spTgt spid="26"/>
                                        </p:tgtEl>
                                        <p:attrNameLst>
                                          <p:attrName>ppt_x</p:attrName>
                                        </p:attrNameLst>
                                      </p:cBhvr>
                                      <p:tavLst>
                                        <p:tav tm="0">
                                          <p:val>
                                            <p:strVal val="#ppt_x"/>
                                          </p:val>
                                        </p:tav>
                                        <p:tav tm="100000">
                                          <p:val>
                                            <p:strVal val="#ppt_x"/>
                                          </p:val>
                                        </p:tav>
                                      </p:tavLst>
                                    </p:anim>
                                    <p:anim calcmode="lin" valueType="num">
                                      <p:cBhvr>
                                        <p:cTn id="7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1000"/>
                                        <p:tgtEl>
                                          <p:spTgt spid="9"/>
                                        </p:tgtEl>
                                      </p:cBhvr>
                                    </p:animEffect>
                                    <p:anim calcmode="lin" valueType="num">
                                      <p:cBhvr>
                                        <p:cTn id="83" dur="1000" fill="hold"/>
                                        <p:tgtEl>
                                          <p:spTgt spid="9"/>
                                        </p:tgtEl>
                                        <p:attrNameLst>
                                          <p:attrName>ppt_x</p:attrName>
                                        </p:attrNameLst>
                                      </p:cBhvr>
                                      <p:tavLst>
                                        <p:tav tm="0">
                                          <p:val>
                                            <p:strVal val="#ppt_x"/>
                                          </p:val>
                                        </p:tav>
                                        <p:tav tm="100000">
                                          <p:val>
                                            <p:strVal val="#ppt_x"/>
                                          </p:val>
                                        </p:tav>
                                      </p:tavLst>
                                    </p:anim>
                                    <p:anim calcmode="lin" valueType="num">
                                      <p:cBhvr>
                                        <p:cTn id="8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1000"/>
                                        <p:tgtEl>
                                          <p:spTgt spid="10"/>
                                        </p:tgtEl>
                                      </p:cBhvr>
                                    </p:animEffect>
                                    <p:anim calcmode="lin" valueType="num">
                                      <p:cBhvr>
                                        <p:cTn id="97" dur="1000" fill="hold"/>
                                        <p:tgtEl>
                                          <p:spTgt spid="10"/>
                                        </p:tgtEl>
                                        <p:attrNameLst>
                                          <p:attrName>ppt_x</p:attrName>
                                        </p:attrNameLst>
                                      </p:cBhvr>
                                      <p:tavLst>
                                        <p:tav tm="0">
                                          <p:val>
                                            <p:strVal val="#ppt_x"/>
                                          </p:val>
                                        </p:tav>
                                        <p:tav tm="100000">
                                          <p:val>
                                            <p:strVal val="#ppt_x"/>
                                          </p:val>
                                        </p:tav>
                                      </p:tavLst>
                                    </p:anim>
                                    <p:anim calcmode="lin" valueType="num">
                                      <p:cBhvr>
                                        <p:cTn id="9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1000"/>
                                        <p:tgtEl>
                                          <p:spTgt spid="27"/>
                                        </p:tgtEl>
                                      </p:cBhvr>
                                    </p:animEffect>
                                    <p:anim calcmode="lin" valueType="num">
                                      <p:cBhvr>
                                        <p:cTn id="104" dur="1000" fill="hold"/>
                                        <p:tgtEl>
                                          <p:spTgt spid="27"/>
                                        </p:tgtEl>
                                        <p:attrNameLst>
                                          <p:attrName>ppt_x</p:attrName>
                                        </p:attrNameLst>
                                      </p:cBhvr>
                                      <p:tavLst>
                                        <p:tav tm="0">
                                          <p:val>
                                            <p:strVal val="#ppt_x"/>
                                          </p:val>
                                        </p:tav>
                                        <p:tav tm="100000">
                                          <p:val>
                                            <p:strVal val="#ppt_x"/>
                                          </p:val>
                                        </p:tav>
                                      </p:tavLst>
                                    </p:anim>
                                    <p:anim calcmode="lin" valueType="num">
                                      <p:cBhvr>
                                        <p:cTn id="105"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11"/>
                                        </p:tgtEl>
                                        <p:attrNameLst>
                                          <p:attrName>style.visibility</p:attrName>
                                        </p:attrNameLst>
                                      </p:cBhvr>
                                      <p:to>
                                        <p:strVal val="visible"/>
                                      </p:to>
                                    </p:set>
                                    <p:animEffect transition="in" filter="fade">
                                      <p:cBhvr>
                                        <p:cTn id="110" dur="1000"/>
                                        <p:tgtEl>
                                          <p:spTgt spid="11"/>
                                        </p:tgtEl>
                                      </p:cBhvr>
                                    </p:animEffect>
                                    <p:anim calcmode="lin" valueType="num">
                                      <p:cBhvr>
                                        <p:cTn id="111" dur="1000" fill="hold"/>
                                        <p:tgtEl>
                                          <p:spTgt spid="11"/>
                                        </p:tgtEl>
                                        <p:attrNameLst>
                                          <p:attrName>ppt_x</p:attrName>
                                        </p:attrNameLst>
                                      </p:cBhvr>
                                      <p:tavLst>
                                        <p:tav tm="0">
                                          <p:val>
                                            <p:strVal val="#ppt_x"/>
                                          </p:val>
                                        </p:tav>
                                        <p:tav tm="100000">
                                          <p:val>
                                            <p:strVal val="#ppt_x"/>
                                          </p:val>
                                        </p:tav>
                                      </p:tavLst>
                                    </p:anim>
                                    <p:anim calcmode="lin" valueType="num">
                                      <p:cBhvr>
                                        <p:cTn id="11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2" presetClass="entr" presetSubtype="0" fill="hold" grpId="0" nodeType="clickEffect">
                                  <p:stCondLst>
                                    <p:cond delay="0"/>
                                  </p:stCondLst>
                                  <p:childTnLst>
                                    <p:set>
                                      <p:cBhvr>
                                        <p:cTn id="116" dur="1" fill="hold">
                                          <p:stCondLst>
                                            <p:cond delay="0"/>
                                          </p:stCondLst>
                                        </p:cTn>
                                        <p:tgtEl>
                                          <p:spTgt spid="24"/>
                                        </p:tgtEl>
                                        <p:attrNameLst>
                                          <p:attrName>style.visibility</p:attrName>
                                        </p:attrNameLst>
                                      </p:cBhvr>
                                      <p:to>
                                        <p:strVal val="visible"/>
                                      </p:to>
                                    </p:set>
                                    <p:animEffect transition="in" filter="fade">
                                      <p:cBhvr>
                                        <p:cTn id="117" dur="1000"/>
                                        <p:tgtEl>
                                          <p:spTgt spid="24"/>
                                        </p:tgtEl>
                                      </p:cBhvr>
                                    </p:animEffect>
                                    <p:anim calcmode="lin" valueType="num">
                                      <p:cBhvr>
                                        <p:cTn id="118" dur="1000" fill="hold"/>
                                        <p:tgtEl>
                                          <p:spTgt spid="24"/>
                                        </p:tgtEl>
                                        <p:attrNameLst>
                                          <p:attrName>ppt_x</p:attrName>
                                        </p:attrNameLst>
                                      </p:cBhvr>
                                      <p:tavLst>
                                        <p:tav tm="0">
                                          <p:val>
                                            <p:strVal val="#ppt_x"/>
                                          </p:val>
                                        </p:tav>
                                        <p:tav tm="100000">
                                          <p:val>
                                            <p:strVal val="#ppt_x"/>
                                          </p:val>
                                        </p:tav>
                                      </p:tavLst>
                                    </p:anim>
                                    <p:anim calcmode="lin" valueType="num">
                                      <p:cBhvr>
                                        <p:cTn id="1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2" presetClass="entr" presetSubtype="0" fill="hold" grpId="0" nodeType="click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fade">
                                      <p:cBhvr>
                                        <p:cTn id="124" dur="1000"/>
                                        <p:tgtEl>
                                          <p:spTgt spid="12"/>
                                        </p:tgtEl>
                                      </p:cBhvr>
                                    </p:animEffect>
                                    <p:anim calcmode="lin" valueType="num">
                                      <p:cBhvr>
                                        <p:cTn id="125" dur="1000" fill="hold"/>
                                        <p:tgtEl>
                                          <p:spTgt spid="12"/>
                                        </p:tgtEl>
                                        <p:attrNameLst>
                                          <p:attrName>ppt_x</p:attrName>
                                        </p:attrNameLst>
                                      </p:cBhvr>
                                      <p:tavLst>
                                        <p:tav tm="0">
                                          <p:val>
                                            <p:strVal val="#ppt_x"/>
                                          </p:val>
                                        </p:tav>
                                        <p:tav tm="100000">
                                          <p:val>
                                            <p:strVal val="#ppt_x"/>
                                          </p:val>
                                        </p:tav>
                                      </p:tavLst>
                                    </p:anim>
                                    <p:anim calcmode="lin" valueType="num">
                                      <p:cBhvr>
                                        <p:cTn id="1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42"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1000"/>
                                        <p:tgtEl>
                                          <p:spTgt spid="28"/>
                                        </p:tgtEl>
                                      </p:cBhvr>
                                    </p:animEffect>
                                    <p:anim calcmode="lin" valueType="num">
                                      <p:cBhvr>
                                        <p:cTn id="132" dur="1000" fill="hold"/>
                                        <p:tgtEl>
                                          <p:spTgt spid="28"/>
                                        </p:tgtEl>
                                        <p:attrNameLst>
                                          <p:attrName>ppt_x</p:attrName>
                                        </p:attrNameLst>
                                      </p:cBhvr>
                                      <p:tavLst>
                                        <p:tav tm="0">
                                          <p:val>
                                            <p:strVal val="#ppt_x"/>
                                          </p:val>
                                        </p:tav>
                                        <p:tav tm="100000">
                                          <p:val>
                                            <p:strVal val="#ppt_x"/>
                                          </p:val>
                                        </p:tav>
                                      </p:tavLst>
                                    </p:anim>
                                    <p:anim calcmode="lin" valueType="num">
                                      <p:cBhvr>
                                        <p:cTn id="1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13"/>
                                        </p:tgtEl>
                                        <p:attrNameLst>
                                          <p:attrName>style.visibility</p:attrName>
                                        </p:attrNameLst>
                                      </p:cBhvr>
                                      <p:to>
                                        <p:strVal val="visible"/>
                                      </p:to>
                                    </p:set>
                                    <p:animEffect transition="in" filter="fade">
                                      <p:cBhvr>
                                        <p:cTn id="138" dur="1000"/>
                                        <p:tgtEl>
                                          <p:spTgt spid="13"/>
                                        </p:tgtEl>
                                      </p:cBhvr>
                                    </p:animEffect>
                                    <p:anim calcmode="lin" valueType="num">
                                      <p:cBhvr>
                                        <p:cTn id="139" dur="1000" fill="hold"/>
                                        <p:tgtEl>
                                          <p:spTgt spid="13"/>
                                        </p:tgtEl>
                                        <p:attrNameLst>
                                          <p:attrName>ppt_x</p:attrName>
                                        </p:attrNameLst>
                                      </p:cBhvr>
                                      <p:tavLst>
                                        <p:tav tm="0">
                                          <p:val>
                                            <p:strVal val="#ppt_x"/>
                                          </p:val>
                                        </p:tav>
                                        <p:tav tm="100000">
                                          <p:val>
                                            <p:strVal val="#ppt_x"/>
                                          </p:val>
                                        </p:tav>
                                      </p:tavLst>
                                    </p:anim>
                                    <p:anim calcmode="lin" valueType="num">
                                      <p:cBhvr>
                                        <p:cTn id="14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25"/>
                                        </p:tgtEl>
                                        <p:attrNameLst>
                                          <p:attrName>style.visibility</p:attrName>
                                        </p:attrNameLst>
                                      </p:cBhvr>
                                      <p:to>
                                        <p:strVal val="visible"/>
                                      </p:to>
                                    </p:set>
                                    <p:animEffect transition="in" filter="fade">
                                      <p:cBhvr>
                                        <p:cTn id="145" dur="1000"/>
                                        <p:tgtEl>
                                          <p:spTgt spid="25"/>
                                        </p:tgtEl>
                                      </p:cBhvr>
                                    </p:animEffect>
                                    <p:anim calcmode="lin" valueType="num">
                                      <p:cBhvr>
                                        <p:cTn id="146" dur="1000" fill="hold"/>
                                        <p:tgtEl>
                                          <p:spTgt spid="25"/>
                                        </p:tgtEl>
                                        <p:attrNameLst>
                                          <p:attrName>ppt_x</p:attrName>
                                        </p:attrNameLst>
                                      </p:cBhvr>
                                      <p:tavLst>
                                        <p:tav tm="0">
                                          <p:val>
                                            <p:strVal val="#ppt_x"/>
                                          </p:val>
                                        </p:tav>
                                        <p:tav tm="100000">
                                          <p:val>
                                            <p:strVal val="#ppt_x"/>
                                          </p:val>
                                        </p:tav>
                                      </p:tavLst>
                                    </p:anim>
                                    <p:anim calcmode="lin" valueType="num">
                                      <p:cBhvr>
                                        <p:cTn id="1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42" presetClass="entr" presetSubtype="0" fill="hold" grpId="0" nodeType="clickEffect">
                                  <p:stCondLst>
                                    <p:cond delay="0"/>
                                  </p:stCondLst>
                                  <p:childTnLst>
                                    <p:set>
                                      <p:cBhvr>
                                        <p:cTn id="151" dur="1" fill="hold">
                                          <p:stCondLst>
                                            <p:cond delay="0"/>
                                          </p:stCondLst>
                                        </p:cTn>
                                        <p:tgtEl>
                                          <p:spTgt spid="14"/>
                                        </p:tgtEl>
                                        <p:attrNameLst>
                                          <p:attrName>style.visibility</p:attrName>
                                        </p:attrNameLst>
                                      </p:cBhvr>
                                      <p:to>
                                        <p:strVal val="visible"/>
                                      </p:to>
                                    </p:set>
                                    <p:animEffect transition="in" filter="fade">
                                      <p:cBhvr>
                                        <p:cTn id="152" dur="1000"/>
                                        <p:tgtEl>
                                          <p:spTgt spid="14"/>
                                        </p:tgtEl>
                                      </p:cBhvr>
                                    </p:animEffect>
                                    <p:anim calcmode="lin" valueType="num">
                                      <p:cBhvr>
                                        <p:cTn id="153" dur="1000" fill="hold"/>
                                        <p:tgtEl>
                                          <p:spTgt spid="14"/>
                                        </p:tgtEl>
                                        <p:attrNameLst>
                                          <p:attrName>ppt_x</p:attrName>
                                        </p:attrNameLst>
                                      </p:cBhvr>
                                      <p:tavLst>
                                        <p:tav tm="0">
                                          <p:val>
                                            <p:strVal val="#ppt_x"/>
                                          </p:val>
                                        </p:tav>
                                        <p:tav tm="100000">
                                          <p:val>
                                            <p:strVal val="#ppt_x"/>
                                          </p:val>
                                        </p:tav>
                                      </p:tavLst>
                                    </p:anim>
                                    <p:anim calcmode="lin" valueType="num">
                                      <p:cBhvr>
                                        <p:cTn id="15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Work</a:t>
            </a:r>
            <a:endParaRPr lang="en-US" dirty="0"/>
          </a:p>
        </p:txBody>
      </p:sp>
      <p:sp>
        <p:nvSpPr>
          <p:cNvPr id="3" name="Content Placeholder 2"/>
          <p:cNvSpPr>
            <a:spLocks noGrp="1"/>
          </p:cNvSpPr>
          <p:nvPr>
            <p:ph idx="1"/>
          </p:nvPr>
        </p:nvSpPr>
        <p:spPr/>
        <p:txBody>
          <a:bodyPr/>
          <a:lstStyle/>
          <a:p>
            <a:pPr lvl="1">
              <a:lnSpc>
                <a:spcPct val="80000"/>
              </a:lnSpc>
            </a:pPr>
            <a:r>
              <a:rPr lang="en-US" altLang="en-US" sz="1800" dirty="0" smtClean="0"/>
              <a:t>Projects</a:t>
            </a:r>
            <a:endParaRPr lang="en-US" altLang="en-US" sz="1800" dirty="0"/>
          </a:p>
          <a:p>
            <a:pPr lvl="2">
              <a:lnSpc>
                <a:spcPct val="80000"/>
              </a:lnSpc>
            </a:pPr>
            <a:r>
              <a:rPr lang="en-US" altLang="en-US" sz="1600" dirty="0"/>
              <a:t>Any effort that requires a </a:t>
            </a:r>
            <a:r>
              <a:rPr lang="en-US" altLang="en-US" sz="1600" b="1" dirty="0"/>
              <a:t>new</a:t>
            </a:r>
            <a:r>
              <a:rPr lang="en-US" altLang="en-US" sz="1600" dirty="0"/>
              <a:t> IVR application</a:t>
            </a:r>
          </a:p>
          <a:p>
            <a:pPr lvl="2">
              <a:lnSpc>
                <a:spcPct val="80000"/>
              </a:lnSpc>
            </a:pPr>
            <a:r>
              <a:rPr lang="en-US" altLang="en-US" sz="1600" dirty="0"/>
              <a:t>Any enhancement effort that requires involvement from a host/backend system</a:t>
            </a:r>
          </a:p>
          <a:p>
            <a:pPr lvl="2">
              <a:lnSpc>
                <a:spcPct val="80000"/>
              </a:lnSpc>
            </a:pPr>
            <a:r>
              <a:rPr lang="en-US" altLang="en-US" sz="1600" dirty="0"/>
              <a:t>Any enhancement to an </a:t>
            </a:r>
            <a:r>
              <a:rPr lang="en-US" altLang="en-US" sz="1600" b="1" dirty="0"/>
              <a:t>existing</a:t>
            </a:r>
            <a:r>
              <a:rPr lang="en-US" altLang="en-US" sz="1600" dirty="0"/>
              <a:t> IVR application that is estimated to be greater than 160 hours of total work</a:t>
            </a:r>
          </a:p>
          <a:p>
            <a:pPr lvl="2">
              <a:lnSpc>
                <a:spcPct val="80000"/>
              </a:lnSpc>
            </a:pPr>
            <a:endParaRPr lang="en-US" altLang="en-US" sz="1600" dirty="0"/>
          </a:p>
          <a:p>
            <a:pPr lvl="1">
              <a:lnSpc>
                <a:spcPct val="80000"/>
              </a:lnSpc>
            </a:pPr>
            <a:r>
              <a:rPr lang="en-US" altLang="en-US" sz="1800" dirty="0"/>
              <a:t>Work Orders</a:t>
            </a:r>
          </a:p>
          <a:p>
            <a:pPr lvl="2">
              <a:lnSpc>
                <a:spcPct val="80000"/>
              </a:lnSpc>
            </a:pPr>
            <a:r>
              <a:rPr lang="en-US" altLang="en-US" sz="1600" dirty="0"/>
              <a:t>Any enhancement to an </a:t>
            </a:r>
            <a:r>
              <a:rPr lang="en-US" altLang="en-US" sz="1600" b="1" dirty="0"/>
              <a:t>existing </a:t>
            </a:r>
            <a:r>
              <a:rPr lang="en-US" altLang="en-US" sz="1600" dirty="0"/>
              <a:t>IVR application that is estimated to be 160 hours of total work or less</a:t>
            </a:r>
          </a:p>
          <a:p>
            <a:pPr lvl="2">
              <a:lnSpc>
                <a:spcPct val="80000"/>
              </a:lnSpc>
            </a:pPr>
            <a:r>
              <a:rPr lang="en-US" altLang="en-US" sz="1600" dirty="0"/>
              <a:t>All CNI (Caller Needs Identification) work (</a:t>
            </a:r>
            <a:r>
              <a:rPr lang="en-US" altLang="en-US" sz="1600" dirty="0" err="1"/>
              <a:t>iCNI</a:t>
            </a:r>
            <a:r>
              <a:rPr lang="en-US" altLang="en-US" sz="1600" dirty="0"/>
              <a:t>) – Call Delivery engagement</a:t>
            </a:r>
          </a:p>
          <a:p>
            <a:pPr lvl="2">
              <a:lnSpc>
                <a:spcPct val="80000"/>
              </a:lnSpc>
            </a:pPr>
            <a:r>
              <a:rPr lang="en-US" altLang="en-US" sz="1600" dirty="0"/>
              <a:t>All IVR tuning</a:t>
            </a:r>
          </a:p>
          <a:p>
            <a:pPr lvl="2">
              <a:lnSpc>
                <a:spcPct val="80000"/>
              </a:lnSpc>
            </a:pPr>
            <a:r>
              <a:rPr lang="en-US" altLang="en-US" sz="1600" dirty="0"/>
              <a:t>Testing-only support, for projects that primarily impact other portals but require regression testing/checkout from EVP</a:t>
            </a:r>
          </a:p>
          <a:p>
            <a:pPr lvl="2">
              <a:lnSpc>
                <a:spcPct val="80000"/>
              </a:lnSpc>
            </a:pPr>
            <a:r>
              <a:rPr lang="en-US" altLang="en-US" sz="1600" dirty="0"/>
              <a:t>Certain specific IT needs (host/backend system upgrades, UPM versioning, etc</a:t>
            </a:r>
            <a:r>
              <a:rPr lang="en-US" altLang="en-US" sz="1600" dirty="0" smtClean="0"/>
              <a:t>.)</a:t>
            </a:r>
          </a:p>
          <a:p>
            <a:pPr lvl="2">
              <a:lnSpc>
                <a:spcPct val="80000"/>
              </a:lnSpc>
            </a:pPr>
            <a:endParaRPr lang="en-US" altLang="en-US" sz="1600" dirty="0"/>
          </a:p>
          <a:p>
            <a:endParaRPr lang="en-US" sz="1800" dirty="0" smtClean="0"/>
          </a:p>
        </p:txBody>
      </p:sp>
    </p:spTree>
    <p:extLst>
      <p:ext uri="{BB962C8B-B14F-4D97-AF65-F5344CB8AC3E}">
        <p14:creationId xmlns:p14="http://schemas.microsoft.com/office/powerpoint/2010/main" val="4157675496"/>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ctrTitle"/>
          </p:nvPr>
        </p:nvSpPr>
        <p:spPr/>
        <p:txBody>
          <a:bodyPr/>
          <a:lstStyle/>
          <a:p>
            <a:pPr eaLnBrk="1" hangingPunct="1"/>
            <a:r>
              <a:rPr lang="en-US" dirty="0" smtClean="0">
                <a:ea typeface="Geneva" charset="-128"/>
              </a:rPr>
              <a:t>Questions?</a:t>
            </a:r>
          </a:p>
        </p:txBody>
      </p:sp>
    </p:spTree>
    <p:extLst>
      <p:ext uri="{BB962C8B-B14F-4D97-AF65-F5344CB8AC3E}">
        <p14:creationId xmlns:p14="http://schemas.microsoft.com/office/powerpoint/2010/main" val="3208924262"/>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016000" y="2414589"/>
            <a:ext cx="7772400" cy="70485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b="0" kern="1200">
                <a:solidFill>
                  <a:schemeClr val="tx1"/>
                </a:solidFill>
                <a:latin typeface="Arial" pitchFamily="34" charset="0"/>
                <a:ea typeface="+mj-ea"/>
                <a:cs typeface="Arial" pitchFamily="34" charset="0"/>
              </a:defRPr>
            </a:lvl1pPr>
          </a:lstStyle>
          <a:p>
            <a:r>
              <a:rPr lang="en-US" sz="2800" b="1" dirty="0" smtClean="0"/>
              <a:t>Development Process</a:t>
            </a:r>
            <a:endParaRPr lang="en-US" sz="2800" b="1" dirty="0"/>
          </a:p>
        </p:txBody>
      </p:sp>
      <p:sp>
        <p:nvSpPr>
          <p:cNvPr id="5" name="Subtitle 4"/>
          <p:cNvSpPr>
            <a:spLocks noGrp="1"/>
          </p:cNvSpPr>
          <p:nvPr>
            <p:ph type="subTitle" idx="1"/>
          </p:nvPr>
        </p:nvSpPr>
        <p:spPr>
          <a:xfrm>
            <a:off x="6534485" y="5243070"/>
            <a:ext cx="2609515" cy="965224"/>
          </a:xfrm>
        </p:spPr>
        <p:txBody>
          <a:bodyPr/>
          <a:lstStyle/>
          <a:p>
            <a:r>
              <a:rPr lang="en-US" dirty="0" smtClean="0">
                <a:solidFill>
                  <a:schemeClr val="accent6"/>
                </a:solidFill>
              </a:rPr>
              <a:t>Prepared by:</a:t>
            </a:r>
          </a:p>
          <a:p>
            <a:r>
              <a:rPr lang="en-US" i="1" dirty="0" smtClean="0">
                <a:solidFill>
                  <a:schemeClr val="bg2"/>
                </a:solidFill>
              </a:rPr>
              <a:t>Arthel Lynne Francisco </a:t>
            </a:r>
          </a:p>
          <a:p>
            <a:r>
              <a:rPr lang="en-US" i="1" dirty="0" smtClean="0">
                <a:solidFill>
                  <a:schemeClr val="bg2"/>
                </a:solidFill>
              </a:rPr>
              <a:t>07/12/2015</a:t>
            </a:r>
            <a:endParaRPr lang="en-US" i="1" dirty="0">
              <a:solidFill>
                <a:schemeClr val="bg2"/>
              </a:solidFill>
            </a:endParaRPr>
          </a:p>
        </p:txBody>
      </p:sp>
    </p:spTree>
    <p:extLst>
      <p:ext uri="{BB962C8B-B14F-4D97-AF65-F5344CB8AC3E}">
        <p14:creationId xmlns:p14="http://schemas.microsoft.com/office/powerpoint/2010/main" val="395384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numCol="1">
            <a:noAutofit/>
          </a:bodyPr>
          <a:lstStyle/>
          <a:p>
            <a:pPr lvl="2"/>
            <a:r>
              <a:rPr lang="en-US" sz="1800" dirty="0" smtClean="0"/>
              <a:t>Projects/Work </a:t>
            </a:r>
            <a:r>
              <a:rPr lang="en-US" sz="1800" dirty="0"/>
              <a:t>Orders </a:t>
            </a:r>
            <a:r>
              <a:rPr lang="en-US" sz="1800" dirty="0" smtClean="0"/>
              <a:t>Workflow</a:t>
            </a:r>
          </a:p>
          <a:p>
            <a:pPr lvl="2"/>
            <a:r>
              <a:rPr lang="en-US" sz="1800" dirty="0"/>
              <a:t>Task Allocation</a:t>
            </a:r>
          </a:p>
          <a:p>
            <a:pPr lvl="3"/>
            <a:r>
              <a:rPr lang="en-US" dirty="0"/>
              <a:t>Work </a:t>
            </a:r>
            <a:r>
              <a:rPr lang="en-US" dirty="0" smtClean="0"/>
              <a:t>Intake</a:t>
            </a:r>
            <a:endParaRPr lang="en-US" sz="2000" dirty="0" smtClean="0"/>
          </a:p>
          <a:p>
            <a:pPr lvl="2"/>
            <a:r>
              <a:rPr lang="en-US" sz="1800" dirty="0" smtClean="0"/>
              <a:t>SA </a:t>
            </a:r>
            <a:r>
              <a:rPr lang="en-US" sz="1800" dirty="0"/>
              <a:t>Document</a:t>
            </a:r>
          </a:p>
          <a:p>
            <a:pPr lvl="2"/>
            <a:r>
              <a:rPr lang="en-US" sz="1800" dirty="0" smtClean="0"/>
              <a:t>VUI</a:t>
            </a:r>
          </a:p>
          <a:p>
            <a:pPr lvl="2"/>
            <a:r>
              <a:rPr lang="en-US" sz="1800" dirty="0"/>
              <a:t>Development </a:t>
            </a:r>
            <a:r>
              <a:rPr lang="en-US" sz="1800" dirty="0" smtClean="0"/>
              <a:t>Process</a:t>
            </a:r>
          </a:p>
          <a:p>
            <a:pPr marL="0" lvl="0" indent="0">
              <a:buNone/>
            </a:pPr>
            <a:endParaRPr lang="en-US" dirty="0" smtClean="0"/>
          </a:p>
        </p:txBody>
      </p:sp>
    </p:spTree>
    <p:extLst>
      <p:ext uri="{BB962C8B-B14F-4D97-AF65-F5344CB8AC3E}">
        <p14:creationId xmlns:p14="http://schemas.microsoft.com/office/powerpoint/2010/main" val="278668181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WHY</a:t>
            </a:r>
            <a:endParaRPr lang="en-US"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Address customer problems/issues with your products and/or company</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Provide technical support to help customers better use your products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Facilitate commercial transactions such as returns, refunds and exchanges</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Manage the customer relationship – registering warranties, renewal fees, extending coverage, etc.</a:t>
            </a:r>
          </a:p>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Outbound marketing – seasonal promotions, special offers, contests, try new products, etc.</a:t>
            </a:r>
          </a:p>
          <a:p>
            <a:pPr marL="0" indent="0"/>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4</a:t>
            </a:fld>
            <a:endParaRPr lang="en-US">
              <a:solidFill>
                <a:srgbClr val="63666A"/>
              </a:solidFill>
            </a:endParaRPr>
          </a:p>
        </p:txBody>
      </p:sp>
    </p:spTree>
    <p:extLst>
      <p:ext uri="{BB962C8B-B14F-4D97-AF65-F5344CB8AC3E}">
        <p14:creationId xmlns:p14="http://schemas.microsoft.com/office/powerpoint/2010/main" val="118651793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 Work Order/Project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8948619"/>
              </p:ext>
            </p:extLst>
          </p:nvPr>
        </p:nvGraphicFramePr>
        <p:xfrm>
          <a:off x="457198" y="1291771"/>
          <a:ext cx="8469088" cy="4818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97238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 Work Order/Project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Release Management</a:t>
            </a:r>
          </a:p>
          <a:p>
            <a:pPr lvl="2"/>
            <a:r>
              <a:rPr lang="en-US" dirty="0"/>
              <a:t>scheduled to be performed every six </a:t>
            </a:r>
            <a:r>
              <a:rPr lang="en-US" dirty="0" smtClean="0"/>
              <a:t>weeks, except for “special” releases</a:t>
            </a:r>
          </a:p>
          <a:p>
            <a:pPr lvl="2"/>
            <a:endParaRPr lang="en-US" dirty="0"/>
          </a:p>
          <a:p>
            <a:pPr marL="457200" lvl="2" indent="0">
              <a:buNone/>
            </a:pPr>
            <a:r>
              <a:rPr lang="en-US" b="1" dirty="0" smtClean="0"/>
              <a:t>July 2015 Release Schedule:</a:t>
            </a:r>
            <a:endParaRPr lang="en-US" b="1" dirty="0"/>
          </a:p>
          <a:p>
            <a:pPr marL="685800" lvl="3" indent="0">
              <a:buNone/>
            </a:pPr>
            <a:r>
              <a:rPr lang="en-US" b="1" dirty="0" smtClean="0"/>
              <a:t>Requirements </a:t>
            </a:r>
            <a:r>
              <a:rPr lang="en-US" b="1" dirty="0"/>
              <a:t>Submission Deadline </a:t>
            </a:r>
            <a:r>
              <a:rPr lang="en-US" dirty="0"/>
              <a:t>5/21</a:t>
            </a:r>
          </a:p>
          <a:p>
            <a:pPr marL="685800" lvl="3" indent="0">
              <a:buNone/>
            </a:pPr>
            <a:r>
              <a:rPr lang="en-US" b="1" dirty="0"/>
              <a:t>SA</a:t>
            </a:r>
            <a:r>
              <a:rPr lang="en-US" dirty="0"/>
              <a:t> 5/22 – 6/3 (accounted for U.S. Holiday – Memorial Day)</a:t>
            </a:r>
          </a:p>
          <a:p>
            <a:pPr marL="685800" lvl="3" indent="0">
              <a:buNone/>
            </a:pPr>
            <a:r>
              <a:rPr lang="en-US" b="1" dirty="0"/>
              <a:t>Allocation of IT resources</a:t>
            </a:r>
            <a:r>
              <a:rPr lang="en-US" dirty="0"/>
              <a:t>: 6/4 – 6/8</a:t>
            </a:r>
          </a:p>
          <a:p>
            <a:pPr marL="685800" lvl="3" indent="0">
              <a:buNone/>
            </a:pPr>
            <a:r>
              <a:rPr lang="en-US" b="1" dirty="0"/>
              <a:t>Design</a:t>
            </a:r>
            <a:r>
              <a:rPr lang="en-US" dirty="0"/>
              <a:t> 6/9 – 6/16</a:t>
            </a:r>
          </a:p>
          <a:p>
            <a:pPr marL="685800" lvl="3" indent="0">
              <a:buNone/>
            </a:pPr>
            <a:r>
              <a:rPr lang="en-US" b="1" dirty="0">
                <a:solidFill>
                  <a:srgbClr val="EA7500"/>
                </a:solidFill>
              </a:rPr>
              <a:t>Development</a:t>
            </a:r>
            <a:r>
              <a:rPr lang="en-US" dirty="0">
                <a:solidFill>
                  <a:srgbClr val="EA7500"/>
                </a:solidFill>
              </a:rPr>
              <a:t> 6/17– 6/23</a:t>
            </a:r>
          </a:p>
          <a:p>
            <a:pPr marL="685800" lvl="3" indent="0">
              <a:buNone/>
            </a:pPr>
            <a:r>
              <a:rPr lang="en-US" b="1" dirty="0"/>
              <a:t>QA</a:t>
            </a:r>
            <a:r>
              <a:rPr lang="en-US" dirty="0"/>
              <a:t> 6/24 – 7/3 (accounted for U.S. Holiday - Independence Day)</a:t>
            </a:r>
          </a:p>
          <a:p>
            <a:pPr marL="685800" lvl="3" indent="0">
              <a:buNone/>
            </a:pPr>
            <a:r>
              <a:rPr lang="en-US" b="1" dirty="0"/>
              <a:t>Regression Readiness Testing</a:t>
            </a:r>
            <a:r>
              <a:rPr lang="en-US" dirty="0"/>
              <a:t> 7/6 – 7/8</a:t>
            </a:r>
          </a:p>
          <a:p>
            <a:pPr marL="685800" lvl="3" indent="0">
              <a:buNone/>
            </a:pPr>
            <a:r>
              <a:rPr lang="en-US" b="1" dirty="0"/>
              <a:t>UAT</a:t>
            </a:r>
            <a:r>
              <a:rPr lang="en-US" dirty="0"/>
              <a:t> 7/9 – 7/17 (accounted for Ramadan Holiday)</a:t>
            </a:r>
          </a:p>
          <a:p>
            <a:pPr marL="685800" lvl="3" indent="0">
              <a:buNone/>
            </a:pPr>
            <a:r>
              <a:rPr lang="en-US" b="1" dirty="0"/>
              <a:t>Code Lockdown</a:t>
            </a:r>
            <a:r>
              <a:rPr lang="en-US" dirty="0"/>
              <a:t> 7/20</a:t>
            </a:r>
          </a:p>
          <a:p>
            <a:pPr marL="685800" lvl="3" indent="0">
              <a:buNone/>
            </a:pPr>
            <a:r>
              <a:rPr lang="en-US" b="1" dirty="0">
                <a:solidFill>
                  <a:srgbClr val="EA7500"/>
                </a:solidFill>
              </a:rPr>
              <a:t>Staging</a:t>
            </a:r>
            <a:r>
              <a:rPr lang="en-US" dirty="0">
                <a:solidFill>
                  <a:srgbClr val="EA7500"/>
                </a:solidFill>
              </a:rPr>
              <a:t> 7/28</a:t>
            </a:r>
          </a:p>
          <a:p>
            <a:pPr marL="685800" lvl="3" indent="0">
              <a:buNone/>
            </a:pPr>
            <a:r>
              <a:rPr lang="en-US" b="1" dirty="0">
                <a:solidFill>
                  <a:srgbClr val="EA7500"/>
                </a:solidFill>
              </a:rPr>
              <a:t>Go Live</a:t>
            </a:r>
            <a:r>
              <a:rPr lang="en-US" dirty="0">
                <a:solidFill>
                  <a:srgbClr val="EA7500"/>
                </a:solidFill>
              </a:rPr>
              <a:t> 7/30</a:t>
            </a:r>
          </a:p>
          <a:p>
            <a:pPr marL="685800" lvl="3" indent="0">
              <a:buNone/>
            </a:pPr>
            <a:endParaRPr lang="en-US" dirty="0"/>
          </a:p>
          <a:p>
            <a:pPr marL="685800" lvl="3" indent="0">
              <a:buNone/>
            </a:pPr>
            <a:r>
              <a:rPr lang="en-US" b="1" dirty="0"/>
              <a:t>Other Release Opportunities in between scheduled releases: </a:t>
            </a:r>
          </a:p>
          <a:p>
            <a:pPr marL="685800" lvl="3" indent="0">
              <a:buNone/>
            </a:pPr>
            <a:r>
              <a:rPr lang="en-US" b="1" dirty="0"/>
              <a:t>Staging</a:t>
            </a:r>
            <a:r>
              <a:rPr lang="en-US" dirty="0"/>
              <a:t>: 8/11</a:t>
            </a:r>
          </a:p>
          <a:p>
            <a:pPr marL="685800" lvl="3" indent="0">
              <a:buNone/>
            </a:pPr>
            <a:r>
              <a:rPr lang="en-US" b="1" dirty="0"/>
              <a:t>Go Live:</a:t>
            </a:r>
            <a:r>
              <a:rPr lang="en-US" dirty="0"/>
              <a:t> 8/13</a:t>
            </a:r>
          </a:p>
          <a:p>
            <a:pPr marL="685800" lvl="3" indent="0">
              <a:buNone/>
            </a:pPr>
            <a:endParaRPr lang="en-US" dirty="0"/>
          </a:p>
          <a:p>
            <a:pPr marL="685800" lvl="3" indent="0">
              <a:buNone/>
            </a:pPr>
            <a:r>
              <a:rPr lang="en-US" b="1" dirty="0"/>
              <a:t>Staging</a:t>
            </a:r>
            <a:r>
              <a:rPr lang="en-US" dirty="0"/>
              <a:t> 8/25</a:t>
            </a:r>
          </a:p>
          <a:p>
            <a:pPr marL="685800" lvl="3" indent="0">
              <a:buNone/>
            </a:pPr>
            <a:r>
              <a:rPr lang="en-US" b="1" dirty="0"/>
              <a:t>Go Live:</a:t>
            </a:r>
            <a:r>
              <a:rPr lang="en-US" dirty="0"/>
              <a:t> 8/27</a:t>
            </a:r>
            <a:endParaRPr lang="en-US" dirty="0" smtClean="0"/>
          </a:p>
        </p:txBody>
      </p:sp>
    </p:spTree>
    <p:extLst>
      <p:ext uri="{BB962C8B-B14F-4D97-AF65-F5344CB8AC3E}">
        <p14:creationId xmlns:p14="http://schemas.microsoft.com/office/powerpoint/2010/main" val="105384336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 </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endParaRPr lang="en-US" sz="1800" dirty="0" smtClean="0"/>
          </a:p>
        </p:txBody>
      </p:sp>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460" y="1163047"/>
            <a:ext cx="529590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084928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Allocation – Work Intake</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800" dirty="0"/>
              <a:t>Work Intake: </a:t>
            </a:r>
            <a:r>
              <a:rPr lang="en-US" sz="1800" dirty="0">
                <a:hlinkClick r:id="rId3"/>
              </a:rPr>
              <a:t>https://workintake/WorkIntake/WorkIntake</a:t>
            </a:r>
            <a:r>
              <a:rPr lang="en-US" sz="1800" dirty="0" smtClean="0">
                <a:hlinkClick r:id="rId3"/>
              </a:rPr>
              <a:t>/</a:t>
            </a:r>
            <a:endParaRPr lang="en-US" sz="1600" dirty="0" smtClean="0"/>
          </a:p>
          <a:p>
            <a:pPr lvl="2"/>
            <a:r>
              <a:rPr lang="en-US" sz="1400" dirty="0" smtClean="0"/>
              <a:t>View Assigned Work Orders</a:t>
            </a:r>
          </a:p>
          <a:p>
            <a:pPr lvl="2"/>
            <a:r>
              <a:rPr lang="en-US" sz="1400" dirty="0" smtClean="0"/>
              <a:t>Search Work Orders</a:t>
            </a:r>
          </a:p>
          <a:p>
            <a:pPr lvl="2"/>
            <a:r>
              <a:rPr lang="en-US" sz="1400" dirty="0" smtClean="0"/>
              <a:t>Status of Work Orders</a:t>
            </a:r>
          </a:p>
          <a:p>
            <a:pPr lvl="2"/>
            <a:r>
              <a:rPr lang="en-US" sz="1400" dirty="0" smtClean="0"/>
              <a:t>Resources assigned to the WO/Project</a:t>
            </a:r>
          </a:p>
          <a:p>
            <a:pPr lvl="2"/>
            <a:r>
              <a:rPr lang="en-US" sz="1400" dirty="0" smtClean="0"/>
              <a:t>Documents needed for the WO/Project</a:t>
            </a:r>
          </a:p>
          <a:p>
            <a:pPr marL="457200" lvl="2" indent="0">
              <a:buNone/>
            </a:pPr>
            <a:endParaRPr lang="en-US" sz="1400" dirty="0" smtClean="0"/>
          </a:p>
          <a:p>
            <a:r>
              <a:rPr lang="en-US" sz="1600" dirty="0" smtClean="0"/>
              <a:t>Work Intake New Users Guide:</a:t>
            </a:r>
            <a:endParaRPr lang="en-US" dirty="0" smtClean="0"/>
          </a:p>
          <a:p>
            <a:pPr lvl="3"/>
            <a:r>
              <a:rPr lang="en-US" sz="1200" dirty="0" smtClean="0">
                <a:hlinkClick r:id="rId4"/>
              </a:rPr>
              <a:t>https://workintake/WorkIntake/WorkIntake/CommonAccess/Help/Help.aspx</a:t>
            </a:r>
            <a:endParaRPr lang="en-US" sz="1200" dirty="0"/>
          </a:p>
          <a:p>
            <a:r>
              <a:rPr lang="en-US" sz="1600" dirty="0" smtClean="0"/>
              <a:t>WI </a:t>
            </a:r>
            <a:r>
              <a:rPr lang="en-US" sz="1600" dirty="0"/>
              <a:t>Profile Setup: </a:t>
            </a:r>
            <a:endParaRPr lang="en-US" dirty="0" smtClean="0"/>
          </a:p>
          <a:p>
            <a:pPr lvl="4"/>
            <a:r>
              <a:rPr lang="en-US" sz="1400" dirty="0" smtClean="0">
                <a:hlinkClick r:id="rId5"/>
              </a:rPr>
              <a:t>http</a:t>
            </a:r>
            <a:r>
              <a:rPr lang="en-US" sz="1400" dirty="0">
                <a:hlinkClick r:id="rId5"/>
              </a:rPr>
              <a:t>://</a:t>
            </a:r>
            <a:r>
              <a:rPr lang="en-US" sz="1400" dirty="0" smtClean="0">
                <a:hlinkClick r:id="rId5"/>
              </a:rPr>
              <a:t>it-ics.uhc.com/sites/CCS/VPProjects/Work%20Intake%20Docs/Forms/AllItems.aspx</a:t>
            </a:r>
            <a:endParaRPr lang="en-US" sz="1400" dirty="0" smtClean="0"/>
          </a:p>
          <a:p>
            <a:pPr lvl="4"/>
            <a:endParaRPr lang="en-US" sz="1400" dirty="0" smtClean="0"/>
          </a:p>
          <a:p>
            <a:endParaRPr lang="en-US" sz="1600" dirty="0"/>
          </a:p>
        </p:txBody>
      </p:sp>
      <p:pic>
        <p:nvPicPr>
          <p:cNvPr id="2560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213" y="4539991"/>
            <a:ext cx="7097676" cy="188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34213" y="5752214"/>
            <a:ext cx="1318437" cy="276446"/>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295981032"/>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Intake – My </a:t>
            </a:r>
            <a:r>
              <a:rPr lang="en-US" dirty="0" err="1" smtClean="0"/>
              <a:t>WorkOrders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63" y="1096815"/>
            <a:ext cx="7634177" cy="4682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360966" y="1860698"/>
            <a:ext cx="1318437" cy="276446"/>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05221162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Intake – View Work Order</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194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552" y="1203585"/>
            <a:ext cx="6451449" cy="44316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254102" y="2041451"/>
            <a:ext cx="2828261" cy="3721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62" y="1494095"/>
            <a:ext cx="14859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69163" y="2007781"/>
            <a:ext cx="1414130" cy="2197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3097566260"/>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8473" y="1255085"/>
            <a:ext cx="6666957" cy="4199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Work Intake – Search Work Order</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194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162" y="1494095"/>
            <a:ext cx="1485900"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69162" y="2193851"/>
            <a:ext cx="1414130" cy="2197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36462511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Intake –Work Order(Details)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8" y="1357313"/>
            <a:ext cx="7972425"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585787" y="1938670"/>
            <a:ext cx="707065" cy="343786"/>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2150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972" y="2282456"/>
            <a:ext cx="7917325" cy="3578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79788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fade">
                                      <p:cBhvr>
                                        <p:cTn id="7" dur="500"/>
                                        <p:tgtEl>
                                          <p:spTgt spid="2150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509"/>
                                        </p:tgtEl>
                                        <p:attrNameLst>
                                          <p:attrName>style.visibility</p:attrName>
                                        </p:attrNameLst>
                                      </p:cBhvr>
                                      <p:to>
                                        <p:strVal val="visible"/>
                                      </p:to>
                                    </p:set>
                                    <p:animEffect transition="in" filter="fade">
                                      <p:cBhvr>
                                        <p:cTn id="15" dur="500"/>
                                        <p:tgtEl>
                                          <p:spTgt spid="21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Intake –Work Order(Notes)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89" y="1219200"/>
            <a:ext cx="7787464" cy="4639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386" y="3967191"/>
            <a:ext cx="7895782" cy="2136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862234" y="1345131"/>
            <a:ext cx="707065" cy="343786"/>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Rectangle 7"/>
          <p:cNvSpPr/>
          <p:nvPr/>
        </p:nvSpPr>
        <p:spPr>
          <a:xfrm>
            <a:off x="754801" y="3920095"/>
            <a:ext cx="6422176" cy="256841"/>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9" name="Rectangle 8"/>
          <p:cNvSpPr/>
          <p:nvPr/>
        </p:nvSpPr>
        <p:spPr>
          <a:xfrm>
            <a:off x="682145" y="5263117"/>
            <a:ext cx="6422176" cy="214536"/>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7269" y="1848514"/>
            <a:ext cx="5314950"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2122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500"/>
                                        <p:tgtEl>
                                          <p:spTgt spid="225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22531"/>
                                        </p:tgtEl>
                                        <p:attrNameLst>
                                          <p:attrName>style.visibility</p:attrName>
                                        </p:attrNameLst>
                                      </p:cBhvr>
                                      <p:to>
                                        <p:strVal val="visible"/>
                                      </p:to>
                                    </p:set>
                                    <p:animEffect transition="in" filter="fade">
                                      <p:cBhvr>
                                        <p:cTn id="19" dur="500"/>
                                        <p:tgtEl>
                                          <p:spTgt spid="225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2532"/>
                                        </p:tgtEl>
                                        <p:attrNameLst>
                                          <p:attrName>style.visibility</p:attrName>
                                        </p:attrNameLst>
                                      </p:cBhvr>
                                      <p:to>
                                        <p:strVal val="visible"/>
                                      </p:to>
                                    </p:set>
                                    <p:animEffect transition="in" filter="fade">
                                      <p:cBhvr>
                                        <p:cTn id="24"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Intake –Work Order(Attachments)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93" y="1447688"/>
            <a:ext cx="8888270" cy="243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1201479" y="1956390"/>
            <a:ext cx="967564" cy="3721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21849686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ctr"/>
          <a:lstStyle/>
          <a:p>
            <a:pPr algn="ctr"/>
            <a:r>
              <a:rPr lang="en-US" sz="9600" dirty="0" smtClean="0"/>
              <a:t>HOW?</a:t>
            </a:r>
            <a:endParaRPr lang="en-US" sz="9600"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5</a:t>
            </a:fld>
            <a:endParaRPr lang="en-US">
              <a:solidFill>
                <a:srgbClr val="63666A"/>
              </a:solidFill>
            </a:endParaRPr>
          </a:p>
        </p:txBody>
      </p:sp>
    </p:spTree>
    <p:extLst>
      <p:ext uri="{BB962C8B-B14F-4D97-AF65-F5344CB8AC3E}">
        <p14:creationId xmlns:p14="http://schemas.microsoft.com/office/powerpoint/2010/main" val="1591245399"/>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490663"/>
            <a:ext cx="8515350"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Work Intake –Work Order(Resources)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lvl="2"/>
            <a:endParaRPr lang="en-US" sz="1400" dirty="0" smtClean="0"/>
          </a:p>
          <a:p>
            <a:pPr lvl="2"/>
            <a:endParaRPr lang="en-US" sz="1400" dirty="0"/>
          </a:p>
          <a:p>
            <a:pPr marL="685800" lvl="3" indent="0">
              <a:buNone/>
            </a:pPr>
            <a:endParaRPr lang="en-US" sz="1400" dirty="0" smtClean="0"/>
          </a:p>
          <a:p>
            <a:endParaRPr lang="en-US" sz="1600" dirty="0"/>
          </a:p>
        </p:txBody>
      </p:sp>
      <p:sp>
        <p:nvSpPr>
          <p:cNvPr id="7" name="Rectangle 6"/>
          <p:cNvSpPr/>
          <p:nvPr/>
        </p:nvSpPr>
        <p:spPr>
          <a:xfrm>
            <a:off x="2551814" y="2052083"/>
            <a:ext cx="967564" cy="3721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43401038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 Document</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600" dirty="0" smtClean="0"/>
              <a:t>Attached in the Work Intake</a:t>
            </a:r>
          </a:p>
          <a:p>
            <a:r>
              <a:rPr lang="en-US" sz="1600" dirty="0" smtClean="0"/>
              <a:t>System Analysis Requirements</a:t>
            </a:r>
          </a:p>
          <a:p>
            <a:pPr lvl="1"/>
            <a:r>
              <a:rPr lang="en-US" sz="1400" dirty="0" smtClean="0"/>
              <a:t>Work Intake </a:t>
            </a:r>
            <a:r>
              <a:rPr lang="en-US" sz="1400" dirty="0" err="1" smtClean="0"/>
              <a:t>Requiremets</a:t>
            </a:r>
            <a:endParaRPr lang="en-US" sz="1400" dirty="0" smtClean="0"/>
          </a:p>
          <a:p>
            <a:pPr lvl="2"/>
            <a:r>
              <a:rPr lang="en-US" sz="1200" dirty="0" smtClean="0"/>
              <a:t>Requestor</a:t>
            </a:r>
          </a:p>
          <a:p>
            <a:pPr lvl="2"/>
            <a:r>
              <a:rPr lang="en-US" sz="1200" dirty="0" smtClean="0"/>
              <a:t>Prepared By</a:t>
            </a:r>
          </a:p>
          <a:p>
            <a:pPr lvl="2"/>
            <a:r>
              <a:rPr lang="en-US" sz="1200" dirty="0" smtClean="0"/>
              <a:t>LOE</a:t>
            </a:r>
          </a:p>
          <a:p>
            <a:pPr lvl="2"/>
            <a:r>
              <a:rPr lang="en-US" sz="1200" dirty="0" smtClean="0"/>
              <a:t>Impacted Application(s)</a:t>
            </a:r>
          </a:p>
          <a:p>
            <a:pPr lvl="1"/>
            <a:r>
              <a:rPr lang="en-US" sz="1400" dirty="0" smtClean="0"/>
              <a:t>Business Requirements Summary</a:t>
            </a:r>
          </a:p>
          <a:p>
            <a:pPr lvl="1"/>
            <a:r>
              <a:rPr lang="en-US" sz="1400" dirty="0" smtClean="0"/>
              <a:t>Current Process</a:t>
            </a:r>
          </a:p>
          <a:p>
            <a:pPr lvl="1"/>
            <a:r>
              <a:rPr lang="en-US" sz="1400" dirty="0" smtClean="0"/>
              <a:t>Proposed Process</a:t>
            </a:r>
          </a:p>
          <a:p>
            <a:pPr lvl="1"/>
            <a:r>
              <a:rPr lang="en-US" sz="1400" dirty="0" smtClean="0"/>
              <a:t>Technical Specifications</a:t>
            </a:r>
          </a:p>
          <a:p>
            <a:pPr lvl="2"/>
            <a:r>
              <a:rPr lang="en-US" sz="1200" dirty="0" smtClean="0"/>
              <a:t>Development Scope</a:t>
            </a:r>
          </a:p>
          <a:p>
            <a:pPr lvl="3"/>
            <a:r>
              <a:rPr lang="en-US" sz="1200" dirty="0" smtClean="0"/>
              <a:t>TFNs</a:t>
            </a:r>
          </a:p>
          <a:p>
            <a:pPr lvl="3"/>
            <a:r>
              <a:rPr lang="en-US" sz="1200" dirty="0" smtClean="0"/>
              <a:t>Wav Files</a:t>
            </a:r>
          </a:p>
          <a:p>
            <a:pPr lvl="3"/>
            <a:r>
              <a:rPr lang="en-US" sz="1200" dirty="0" smtClean="0"/>
              <a:t>Grammars</a:t>
            </a:r>
          </a:p>
          <a:p>
            <a:pPr lvl="3"/>
            <a:r>
              <a:rPr lang="en-US" sz="1200" dirty="0" smtClean="0"/>
              <a:t>IVR Development</a:t>
            </a:r>
          </a:p>
          <a:p>
            <a:pPr lvl="3"/>
            <a:r>
              <a:rPr lang="en-US" sz="1200" dirty="0" smtClean="0"/>
              <a:t>QA scope</a:t>
            </a:r>
          </a:p>
          <a:p>
            <a:pPr lvl="3"/>
            <a:r>
              <a:rPr lang="en-US" sz="1200" dirty="0" smtClean="0"/>
              <a:t>Enterprise Call Delivery(ECD)/Experience Manager/</a:t>
            </a:r>
            <a:r>
              <a:rPr lang="en-US" sz="1200" dirty="0" err="1" smtClean="0"/>
              <a:t>LIGHTSpeed</a:t>
            </a:r>
            <a:r>
              <a:rPr lang="en-US" sz="1200" dirty="0" smtClean="0"/>
              <a:t>/VCCD</a:t>
            </a:r>
          </a:p>
          <a:p>
            <a:pPr marL="685800" lvl="3" indent="0">
              <a:buNone/>
            </a:pPr>
            <a:endParaRPr lang="en-US" sz="1200" dirty="0" smtClean="0"/>
          </a:p>
          <a:p>
            <a:pPr lvl="1"/>
            <a:endParaRPr lang="en-US" sz="1400" dirty="0" smtClean="0"/>
          </a:p>
          <a:p>
            <a:pPr lvl="1"/>
            <a:endParaRPr lang="en-US" sz="1400" dirty="0" smtClean="0"/>
          </a:p>
          <a:p>
            <a:pPr lvl="1"/>
            <a:endParaRPr lang="en-US" sz="1400" dirty="0" smtClean="0"/>
          </a:p>
          <a:p>
            <a:endParaRPr lang="en-US" sz="1600" dirty="0" smtClean="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125" y="1665768"/>
            <a:ext cx="452437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5954232" y="3572539"/>
            <a:ext cx="2466753" cy="372139"/>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1108986922"/>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VUI (Voice User Interface)</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600" dirty="0"/>
              <a:t>VUI Links: </a:t>
            </a:r>
            <a:r>
              <a:rPr lang="en-US" sz="1600" dirty="0">
                <a:hlinkClick r:id="rId3"/>
              </a:rPr>
              <a:t>http://</a:t>
            </a:r>
            <a:r>
              <a:rPr lang="en-US" sz="1600" dirty="0" smtClean="0">
                <a:hlinkClick r:id="rId3"/>
              </a:rPr>
              <a:t>apse8489.uhc.com:5050/DevUtil/application_vuis.jsp</a:t>
            </a:r>
            <a:endParaRPr lang="en-US" sz="1600" dirty="0" smtClean="0"/>
          </a:p>
          <a:p>
            <a:r>
              <a:rPr lang="en-US" sz="1600" dirty="0" err="1" smtClean="0"/>
              <a:t>Sharepoint</a:t>
            </a:r>
            <a:r>
              <a:rPr lang="en-US" sz="1600" dirty="0"/>
              <a:t> Link:  </a:t>
            </a:r>
            <a:r>
              <a:rPr lang="en-US" sz="1600" dirty="0">
                <a:hlinkClick r:id="rId4"/>
              </a:rPr>
              <a:t>http://it-ics.uhc.com/sites/CCS/VPProjects/UHC/Forms/AllItems.aspx?RootFolder=%2fsites%2fCCS%2fVPProjects%2fUHC%2fIVR%2fProduction%20Applications&amp;FolderCTID=0x01200055BC5C93320C85409FAB35B21B0D1367&amp;View=%7b96DC053F%2d4EEA%2d46E3%2dB787%2d4057F282283B%7d</a:t>
            </a:r>
            <a:endParaRPr lang="en-US" sz="1600" dirty="0"/>
          </a:p>
          <a:p>
            <a:r>
              <a:rPr lang="en-US" sz="1600" dirty="0" smtClean="0"/>
              <a:t>Call flow changes</a:t>
            </a:r>
            <a:endParaRPr lang="en-US" sz="1600" dirty="0"/>
          </a:p>
        </p:txBody>
      </p:sp>
    </p:spTree>
    <p:extLst>
      <p:ext uri="{BB962C8B-B14F-4D97-AF65-F5344CB8AC3E}">
        <p14:creationId xmlns:p14="http://schemas.microsoft.com/office/powerpoint/2010/main" val="3095014596"/>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VUI – Cover Page</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endParaRPr lang="en-US" sz="1600" dirty="0"/>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739" y="1203251"/>
            <a:ext cx="759142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893135" y="3381149"/>
            <a:ext cx="7230029" cy="101541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4" name="TextBox 3"/>
          <p:cNvSpPr txBox="1"/>
          <p:nvPr/>
        </p:nvSpPr>
        <p:spPr>
          <a:xfrm>
            <a:off x="2934585" y="4529471"/>
            <a:ext cx="2668773" cy="723014"/>
          </a:xfrm>
          <a:prstGeom prst="rect">
            <a:avLst/>
          </a:prstGeom>
          <a:ln>
            <a:noFill/>
          </a:ln>
        </p:spPr>
        <p:style>
          <a:lnRef idx="2">
            <a:schemeClr val="accent1"/>
          </a:lnRef>
          <a:fillRef idx="1">
            <a:schemeClr val="lt1"/>
          </a:fillRef>
          <a:effectRef idx="0">
            <a:schemeClr val="accent1"/>
          </a:effectRef>
          <a:fontRef idx="minor">
            <a:schemeClr val="dk1"/>
          </a:fontRef>
        </p:style>
        <p:txBody>
          <a:bodyPr wrap="none" lIns="0" tIns="0" rIns="0" bIns="0" rtlCol="0">
            <a:noAutofit/>
          </a:bodyPr>
          <a:lstStyle/>
          <a:p>
            <a:pPr marL="285750" indent="-285750">
              <a:buFont typeface="Arial" panose="020B0604020202020204" pitchFamily="34" charset="0"/>
              <a:buChar char="•"/>
            </a:pPr>
            <a:r>
              <a:rPr lang="en-US" sz="1400" dirty="0" smtClean="0">
                <a:latin typeface="Arial" pitchFamily="34" charset="0"/>
                <a:cs typeface="Arial" pitchFamily="34" charset="0"/>
              </a:rPr>
              <a:t>What WO is the change for?</a:t>
            </a:r>
          </a:p>
          <a:p>
            <a:pPr marL="285750" indent="-285750">
              <a:buFont typeface="Arial" panose="020B0604020202020204" pitchFamily="34" charset="0"/>
              <a:buChar char="•"/>
            </a:pPr>
            <a:r>
              <a:rPr lang="en-US" sz="1400" dirty="0" smtClean="0">
                <a:latin typeface="Arial" pitchFamily="34" charset="0"/>
                <a:cs typeface="Arial" pitchFamily="34" charset="0"/>
              </a:rPr>
              <a:t>What are the affected tabs?</a:t>
            </a:r>
          </a:p>
          <a:p>
            <a:pPr marL="285750" indent="-285750">
              <a:buFont typeface="Arial" panose="020B0604020202020204" pitchFamily="34" charset="0"/>
              <a:buChar char="•"/>
            </a:pPr>
            <a:r>
              <a:rPr lang="en-US" sz="1400" dirty="0" smtClean="0">
                <a:latin typeface="Arial" pitchFamily="34" charset="0"/>
                <a:cs typeface="Arial" pitchFamily="34" charset="0"/>
              </a:rPr>
              <a:t>Application Version</a:t>
            </a:r>
          </a:p>
        </p:txBody>
      </p:sp>
    </p:spTree>
    <p:extLst>
      <p:ext uri="{BB962C8B-B14F-4D97-AF65-F5344CB8AC3E}">
        <p14:creationId xmlns:p14="http://schemas.microsoft.com/office/powerpoint/2010/main" val="54268987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790700"/>
            <a:ext cx="8715375"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VUI – Call flow Changes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endParaRPr lang="en-US" sz="1600" dirty="0"/>
          </a:p>
        </p:txBody>
      </p:sp>
      <p:sp>
        <p:nvSpPr>
          <p:cNvPr id="5" name="Rectangle 4"/>
          <p:cNvSpPr/>
          <p:nvPr/>
        </p:nvSpPr>
        <p:spPr>
          <a:xfrm>
            <a:off x="214314" y="2525230"/>
            <a:ext cx="5601696" cy="1015412"/>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389203601"/>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Process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14212255"/>
              </p:ext>
            </p:extLst>
          </p:nvPr>
        </p:nvGraphicFramePr>
        <p:xfrm>
          <a:off x="471714" y="1828799"/>
          <a:ext cx="8236857" cy="2641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543886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Questions?</a:t>
            </a:r>
            <a:endParaRPr lang="en-US" dirty="0"/>
          </a:p>
        </p:txBody>
      </p:sp>
    </p:spTree>
    <p:extLst>
      <p:ext uri="{BB962C8B-B14F-4D97-AF65-F5344CB8AC3E}">
        <p14:creationId xmlns:p14="http://schemas.microsoft.com/office/powerpoint/2010/main" val="2571583785"/>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1016000" y="2414589"/>
            <a:ext cx="7772400" cy="70485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400" b="0" kern="1200">
                <a:solidFill>
                  <a:schemeClr val="tx1"/>
                </a:solidFill>
                <a:latin typeface="Arial" pitchFamily="34" charset="0"/>
                <a:ea typeface="+mj-ea"/>
                <a:cs typeface="Arial" pitchFamily="34" charset="0"/>
              </a:defRPr>
            </a:lvl1pPr>
          </a:lstStyle>
          <a:p>
            <a:r>
              <a:rPr lang="en-US" sz="2800" b="1" dirty="0" smtClean="0"/>
              <a:t>Development Process</a:t>
            </a:r>
          </a:p>
        </p:txBody>
      </p:sp>
      <p:sp>
        <p:nvSpPr>
          <p:cNvPr id="5" name="Subtitle 4"/>
          <p:cNvSpPr>
            <a:spLocks noGrp="1"/>
          </p:cNvSpPr>
          <p:nvPr>
            <p:ph type="subTitle" idx="1"/>
          </p:nvPr>
        </p:nvSpPr>
        <p:spPr>
          <a:xfrm>
            <a:off x="6534485" y="5243070"/>
            <a:ext cx="2609515" cy="965224"/>
          </a:xfrm>
        </p:spPr>
        <p:txBody>
          <a:bodyPr/>
          <a:lstStyle/>
          <a:p>
            <a:r>
              <a:rPr lang="en-US" dirty="0" smtClean="0">
                <a:solidFill>
                  <a:schemeClr val="accent6"/>
                </a:solidFill>
              </a:rPr>
              <a:t>Prepared by:</a:t>
            </a:r>
          </a:p>
          <a:p>
            <a:r>
              <a:rPr lang="en-US" i="1" dirty="0" smtClean="0">
                <a:solidFill>
                  <a:schemeClr val="bg2"/>
                </a:solidFill>
              </a:rPr>
              <a:t>Arthel Lynne Francisco </a:t>
            </a:r>
          </a:p>
          <a:p>
            <a:r>
              <a:rPr lang="en-US" i="1" dirty="0" smtClean="0">
                <a:solidFill>
                  <a:schemeClr val="bg2"/>
                </a:solidFill>
              </a:rPr>
              <a:t>07/12/2015</a:t>
            </a:r>
            <a:endParaRPr lang="en-US" i="1" dirty="0">
              <a:solidFill>
                <a:schemeClr val="bg2"/>
              </a:solidFill>
            </a:endParaRPr>
          </a:p>
        </p:txBody>
      </p:sp>
    </p:spTree>
    <p:extLst>
      <p:ext uri="{BB962C8B-B14F-4D97-AF65-F5344CB8AC3E}">
        <p14:creationId xmlns:p14="http://schemas.microsoft.com/office/powerpoint/2010/main" val="3393458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3" name="Content Placeholder 2"/>
          <p:cNvSpPr>
            <a:spLocks noGrp="1"/>
          </p:cNvSpPr>
          <p:nvPr>
            <p:ph idx="1"/>
          </p:nvPr>
        </p:nvSpPr>
        <p:spPr/>
        <p:txBody>
          <a:bodyPr numCol="2">
            <a:noAutofit/>
          </a:bodyPr>
          <a:lstStyle/>
          <a:p>
            <a:pPr lvl="2"/>
            <a:r>
              <a:rPr lang="en-US" sz="1800" dirty="0"/>
              <a:t>Project List</a:t>
            </a:r>
          </a:p>
          <a:p>
            <a:pPr lvl="2"/>
            <a:r>
              <a:rPr lang="en-US" sz="1800" dirty="0"/>
              <a:t>Cisco Unified Call </a:t>
            </a:r>
            <a:r>
              <a:rPr lang="en-US" sz="1800" dirty="0" smtClean="0"/>
              <a:t>Studio</a:t>
            </a:r>
          </a:p>
          <a:p>
            <a:pPr lvl="3"/>
            <a:r>
              <a:rPr lang="en-US" sz="1800" dirty="0" smtClean="0"/>
              <a:t>Call flows</a:t>
            </a:r>
          </a:p>
          <a:p>
            <a:pPr lvl="3"/>
            <a:r>
              <a:rPr lang="en-US" sz="1800" dirty="0" smtClean="0"/>
              <a:t>Wav files</a:t>
            </a:r>
          </a:p>
          <a:p>
            <a:pPr lvl="3"/>
            <a:r>
              <a:rPr lang="en-US" sz="1800" dirty="0" smtClean="0"/>
              <a:t>Grammar Files</a:t>
            </a:r>
            <a:endParaRPr lang="en-US" sz="1800" dirty="0"/>
          </a:p>
          <a:p>
            <a:pPr lvl="2"/>
            <a:r>
              <a:rPr lang="en-US" sz="1800" dirty="0"/>
              <a:t>Application Checkout/Commit Workflow</a:t>
            </a:r>
          </a:p>
          <a:p>
            <a:pPr lvl="2"/>
            <a:r>
              <a:rPr lang="en-US" sz="1800" dirty="0"/>
              <a:t>DEV/QA Deployment</a:t>
            </a:r>
          </a:p>
          <a:p>
            <a:pPr lvl="2"/>
            <a:r>
              <a:rPr lang="en-US" sz="1800" dirty="0"/>
              <a:t>Unit Testing</a:t>
            </a:r>
          </a:p>
          <a:p>
            <a:pPr lvl="2"/>
            <a:r>
              <a:rPr lang="en-US" sz="1800" dirty="0"/>
              <a:t>Daily Status Report</a:t>
            </a:r>
          </a:p>
          <a:p>
            <a:pPr lvl="2"/>
            <a:r>
              <a:rPr lang="en-US" sz="1800" dirty="0"/>
              <a:t>Defect Resolution Process</a:t>
            </a:r>
          </a:p>
          <a:p>
            <a:pPr lvl="2"/>
            <a:r>
              <a:rPr lang="en-US" sz="1800" dirty="0"/>
              <a:t>Wav File </a:t>
            </a:r>
            <a:r>
              <a:rPr lang="en-US" sz="1800" dirty="0" smtClean="0"/>
              <a:t>Swaps</a:t>
            </a:r>
            <a:endParaRPr lang="en-US" sz="1800" dirty="0"/>
          </a:p>
        </p:txBody>
      </p:sp>
    </p:spTree>
    <p:extLst>
      <p:ext uri="{BB962C8B-B14F-4D97-AF65-F5344CB8AC3E}">
        <p14:creationId xmlns:p14="http://schemas.microsoft.com/office/powerpoint/2010/main" val="1773499085"/>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List/Release Tracking Document</a:t>
            </a:r>
            <a:endParaRPr lang="en-US" dirty="0"/>
          </a:p>
        </p:txBody>
      </p:sp>
      <p:sp>
        <p:nvSpPr>
          <p:cNvPr id="10" name="Content Placeholder 2"/>
          <p:cNvSpPr txBox="1">
            <a:spLocks/>
          </p:cNvSpPr>
          <p:nvPr/>
        </p:nvSpPr>
        <p:spPr>
          <a:xfrm>
            <a:off x="457200" y="1143000"/>
            <a:ext cx="3625702" cy="5120640"/>
          </a:xfrm>
          <a:prstGeom prst="rect">
            <a:avLst/>
          </a:prstGeom>
        </p:spPr>
        <p:txBody>
          <a:bodyPr vert="horz" lIns="0" tIns="0" rIns="0" bIns="0" numCol="1" rtlCol="0">
            <a:noAutofit/>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r>
              <a:rPr lang="en-US" sz="1600" dirty="0" smtClean="0"/>
              <a:t>List of all Tasks</a:t>
            </a:r>
          </a:p>
          <a:p>
            <a:pPr lvl="1" fontAlgn="auto"/>
            <a:r>
              <a:rPr lang="en-US" sz="1400" dirty="0" smtClean="0"/>
              <a:t>Task ID</a:t>
            </a:r>
          </a:p>
          <a:p>
            <a:pPr lvl="1" fontAlgn="auto"/>
            <a:r>
              <a:rPr lang="en-US" sz="1400" dirty="0" smtClean="0"/>
              <a:t>Description</a:t>
            </a:r>
          </a:p>
          <a:p>
            <a:pPr lvl="1" fontAlgn="auto"/>
            <a:r>
              <a:rPr lang="en-US" sz="1400" dirty="0" smtClean="0"/>
              <a:t>Resources Assigned to WO/Project</a:t>
            </a:r>
          </a:p>
          <a:p>
            <a:pPr lvl="1" fontAlgn="auto"/>
            <a:r>
              <a:rPr lang="en-US" sz="1400" dirty="0" smtClean="0"/>
              <a:t>Business Unit/Business Priority</a:t>
            </a:r>
          </a:p>
          <a:p>
            <a:pPr lvl="1" fontAlgn="auto"/>
            <a:r>
              <a:rPr lang="en-US" sz="1400" dirty="0" smtClean="0"/>
              <a:t>Type (Work Order/Project)</a:t>
            </a:r>
          </a:p>
          <a:p>
            <a:pPr lvl="1" fontAlgn="auto"/>
            <a:r>
              <a:rPr lang="en-US" sz="1400" dirty="0" smtClean="0"/>
              <a:t>App Name</a:t>
            </a:r>
          </a:p>
          <a:p>
            <a:pPr lvl="1" fontAlgn="auto"/>
            <a:r>
              <a:rPr lang="en-US" sz="1400" dirty="0" smtClean="0"/>
              <a:t>Scope</a:t>
            </a:r>
          </a:p>
          <a:p>
            <a:pPr lvl="1" fontAlgn="auto"/>
            <a:endParaRPr lang="en-US" sz="1400" dirty="0" smtClean="0"/>
          </a:p>
          <a:p>
            <a:pPr lvl="1" fontAlgn="auto"/>
            <a:endParaRPr lang="en-US" sz="1400" dirty="0"/>
          </a:p>
          <a:p>
            <a:pPr fontAlgn="auto"/>
            <a:endParaRPr lang="en-US" sz="1100" dirty="0" smtClean="0"/>
          </a:p>
          <a:p>
            <a:pPr fontAlgn="auto"/>
            <a:endParaRPr lang="en-US" sz="1100" dirty="0"/>
          </a:p>
          <a:p>
            <a:pPr fontAlgn="auto"/>
            <a:endParaRPr lang="en-US" sz="1100" dirty="0" smtClean="0"/>
          </a:p>
          <a:p>
            <a:pPr fontAlgn="auto"/>
            <a:endParaRPr lang="en-US" sz="1100" dirty="0"/>
          </a:p>
          <a:p>
            <a:pPr fontAlgn="auto"/>
            <a:endParaRPr lang="en-US" sz="1100" dirty="0" smtClean="0"/>
          </a:p>
          <a:p>
            <a:pPr fontAlgn="auto"/>
            <a:endParaRPr lang="en-US" sz="1100" dirty="0"/>
          </a:p>
          <a:p>
            <a:pPr fontAlgn="auto"/>
            <a:endParaRPr lang="en-US" sz="1100" dirty="0" smtClean="0"/>
          </a:p>
          <a:p>
            <a:pPr fontAlgn="auto"/>
            <a:endParaRPr lang="en-US" sz="1100" dirty="0"/>
          </a:p>
          <a:p>
            <a:pPr fontAlgn="auto"/>
            <a:endParaRPr lang="en-US" sz="1100" dirty="0" smtClean="0"/>
          </a:p>
          <a:p>
            <a:pPr fontAlgn="auto"/>
            <a:endParaRPr lang="en-US" sz="1100" dirty="0"/>
          </a:p>
          <a:p>
            <a:pPr fontAlgn="auto"/>
            <a:endParaRPr lang="en-US" sz="1100" dirty="0" smtClean="0"/>
          </a:p>
          <a:p>
            <a:pPr fontAlgn="auto"/>
            <a:r>
              <a:rPr lang="en-US" sz="1100" dirty="0" err="1" smtClean="0"/>
              <a:t>Sharepoint</a:t>
            </a:r>
            <a:r>
              <a:rPr lang="en-US" sz="1100" dirty="0" smtClean="0"/>
              <a:t> Link:</a:t>
            </a:r>
          </a:p>
          <a:p>
            <a:pPr lvl="1" fontAlgn="auto"/>
            <a:r>
              <a:rPr lang="en-US" sz="900" dirty="0"/>
              <a:t>http://</a:t>
            </a:r>
            <a:r>
              <a:rPr lang="en-US" sz="900" dirty="0" smtClean="0"/>
              <a:t>it-ics.uhc.com/sites/CCS/VPProjects/Shared%20Documents/Forms/AllItems.aspx?RootFolder=http%3a%2f%2fit%2dics%2euhc%2ecom%2fsites%2fCCS%2fVPProjects%2fShared%20Documents%2fProject%20Status%20List&amp;FolderCTID=0x0120006DCC5A6D9D1D274AAF63BB20455421E3</a:t>
            </a:r>
          </a:p>
          <a:p>
            <a:pPr lvl="1" fontAlgn="auto"/>
            <a:endParaRPr lang="en-US" sz="900" dirty="0" smtClean="0"/>
          </a:p>
          <a:p>
            <a:pPr lvl="1" fontAlgn="auto"/>
            <a:endParaRPr lang="en-US" sz="900" dirty="0" smtClean="0"/>
          </a:p>
          <a:p>
            <a:pPr marL="0" indent="0" fontAlgn="auto">
              <a:buFont typeface="Arial" pitchFamily="34" charset="0"/>
              <a:buNone/>
            </a:pPr>
            <a:endParaRPr lang="en-US" sz="1050" dirty="0" smtClean="0"/>
          </a:p>
          <a:p>
            <a:pPr marL="0" indent="0" fontAlgn="auto">
              <a:buFont typeface="Arial" pitchFamily="34" charset="0"/>
              <a:buNone/>
            </a:pPr>
            <a:endParaRPr lang="en-US" sz="1000" dirty="0" smtClean="0"/>
          </a:p>
          <a:p>
            <a:pPr marL="0" indent="0" fontAlgn="auto">
              <a:buFont typeface="Arial" pitchFamily="34" charset="0"/>
              <a:buNone/>
            </a:pPr>
            <a:endParaRPr lang="en-US" sz="1000" dirty="0"/>
          </a:p>
        </p:txBody>
      </p:sp>
      <p:graphicFrame>
        <p:nvGraphicFramePr>
          <p:cNvPr id="5" name="Table 4"/>
          <p:cNvGraphicFramePr>
            <a:graphicFrameLocks noGrp="1"/>
          </p:cNvGraphicFramePr>
          <p:nvPr>
            <p:extLst>
              <p:ext uri="{D42A27DB-BD31-4B8C-83A1-F6EECF244321}">
                <p14:modId xmlns:p14="http://schemas.microsoft.com/office/powerpoint/2010/main" val="502704210"/>
              </p:ext>
            </p:extLst>
          </p:nvPr>
        </p:nvGraphicFramePr>
        <p:xfrm>
          <a:off x="2270051" y="2962075"/>
          <a:ext cx="6246628" cy="2885834"/>
        </p:xfrm>
        <a:graphic>
          <a:graphicData uri="http://schemas.openxmlformats.org/drawingml/2006/table">
            <a:tbl>
              <a:tblPr>
                <a:tableStyleId>{E8B1032C-EA38-4F05-BA0D-38AFFFC7BED3}</a:tableStyleId>
              </a:tblPr>
              <a:tblGrid>
                <a:gridCol w="1087018"/>
                <a:gridCol w="658911"/>
                <a:gridCol w="926944"/>
                <a:gridCol w="714751"/>
                <a:gridCol w="714751"/>
                <a:gridCol w="714751"/>
                <a:gridCol w="714751"/>
                <a:gridCol w="714751"/>
              </a:tblGrid>
              <a:tr h="208967">
                <a:tc>
                  <a:txBody>
                    <a:bodyPr/>
                    <a:lstStyle/>
                    <a:p>
                      <a:pPr algn="ctr" fontAlgn="ctr"/>
                      <a:r>
                        <a:rPr lang="en-US" sz="1000" b="1" u="none" strike="noStrike" dirty="0">
                          <a:effectLst/>
                        </a:rPr>
                        <a:t>Type</a:t>
                      </a:r>
                      <a:endParaRPr lang="en-US" sz="1000" b="1" i="0" u="none" strike="noStrike" dirty="0">
                        <a:solidFill>
                          <a:srgbClr val="000000"/>
                        </a:solidFill>
                        <a:effectLst/>
                        <a:latin typeface="Arial"/>
                      </a:endParaRPr>
                    </a:p>
                  </a:txBody>
                  <a:tcPr marL="9525" marR="9525" marT="9525" marB="0" anchor="ctr">
                    <a:solidFill>
                      <a:schemeClr val="accent1">
                        <a:lumMod val="40000"/>
                        <a:lumOff val="60000"/>
                      </a:schemeClr>
                    </a:solidFill>
                  </a:tcPr>
                </a:tc>
                <a:tc>
                  <a:txBody>
                    <a:bodyPr/>
                    <a:lstStyle/>
                    <a:p>
                      <a:pPr algn="ctr" fontAlgn="b"/>
                      <a:r>
                        <a:rPr lang="en-US" sz="1000" b="1" u="none" strike="noStrike">
                          <a:effectLst/>
                        </a:rPr>
                        <a:t>Scope</a:t>
                      </a:r>
                      <a:endParaRPr lang="en-US" sz="1000" b="1" i="0" u="none" strike="noStrike">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dirty="0">
                          <a:effectLst/>
                        </a:rPr>
                        <a:t>Abbrev</a:t>
                      </a:r>
                      <a:endParaRPr lang="en-US" sz="1000" b="1" i="0" u="none" strike="noStrike" dirty="0">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dirty="0">
                          <a:effectLst/>
                        </a:rPr>
                        <a:t>SA</a:t>
                      </a:r>
                      <a:endParaRPr lang="en-US" sz="1000" b="1" i="0" u="none" strike="noStrike" dirty="0">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a:effectLst/>
                        </a:rPr>
                        <a:t>VUI</a:t>
                      </a:r>
                      <a:endParaRPr lang="en-US" sz="1000" b="1" i="0" u="none" strike="noStrike">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a:effectLst/>
                        </a:rPr>
                        <a:t>Dev</a:t>
                      </a:r>
                      <a:endParaRPr lang="en-US" sz="1000" b="1" i="0" u="none" strike="noStrike">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a:effectLst/>
                        </a:rPr>
                        <a:t>QA</a:t>
                      </a:r>
                      <a:endParaRPr lang="en-US" sz="1000" b="1" i="0" u="none" strike="noStrike">
                        <a:solidFill>
                          <a:srgbClr val="000000"/>
                        </a:solidFill>
                        <a:effectLst/>
                        <a:latin typeface="Arial"/>
                      </a:endParaRPr>
                    </a:p>
                  </a:txBody>
                  <a:tcPr marL="9525" marR="9525" marT="9525" marB="0" anchor="b">
                    <a:solidFill>
                      <a:schemeClr val="accent1">
                        <a:lumMod val="40000"/>
                        <a:lumOff val="60000"/>
                      </a:schemeClr>
                    </a:solidFill>
                  </a:tcPr>
                </a:tc>
                <a:tc>
                  <a:txBody>
                    <a:bodyPr/>
                    <a:lstStyle/>
                    <a:p>
                      <a:pPr algn="ctr" fontAlgn="b"/>
                      <a:r>
                        <a:rPr lang="en-US" sz="1000" b="1" u="none" strike="noStrike" dirty="0">
                          <a:effectLst/>
                        </a:rPr>
                        <a:t>Total</a:t>
                      </a:r>
                      <a:endParaRPr lang="en-US" sz="1000" b="1" i="0" u="none" strike="noStrike" dirty="0">
                        <a:solidFill>
                          <a:srgbClr val="000000"/>
                        </a:solidFill>
                        <a:effectLst/>
                        <a:latin typeface="Arial"/>
                      </a:endParaRPr>
                    </a:p>
                  </a:txBody>
                  <a:tcPr marL="9525" marR="9525" marT="9525" marB="0" anchor="b">
                    <a:solidFill>
                      <a:schemeClr val="accent1">
                        <a:lumMod val="40000"/>
                        <a:lumOff val="60000"/>
                      </a:schemeClr>
                    </a:solidFill>
                  </a:tcPr>
                </a:tc>
              </a:tr>
              <a:tr h="208967">
                <a:tc rowSpan="3">
                  <a:txBody>
                    <a:bodyPr/>
                    <a:lstStyle/>
                    <a:p>
                      <a:pPr algn="l" fontAlgn="ctr"/>
                      <a:r>
                        <a:rPr lang="en-US" sz="1100" u="none" strike="noStrike" dirty="0">
                          <a:effectLst/>
                        </a:rPr>
                        <a:t>Work Order</a:t>
                      </a:r>
                      <a:endParaRPr lang="en-US" sz="1100" b="0" i="0" u="none" strike="noStrike" dirty="0">
                        <a:solidFill>
                          <a:srgbClr val="000000"/>
                        </a:solidFill>
                        <a:effectLst/>
                        <a:latin typeface="Calibri"/>
                      </a:endParaRPr>
                    </a:p>
                  </a:txBody>
                  <a:tcPr marL="9525" marR="9525" marT="9525" marB="0" anchor="ctr"/>
                </a:tc>
                <a:tc>
                  <a:txBody>
                    <a:bodyPr/>
                    <a:lstStyle/>
                    <a:p>
                      <a:pPr algn="l" fontAlgn="b"/>
                      <a:r>
                        <a:rPr lang="en-US" sz="1100" u="none" strike="noStrike">
                          <a:effectLst/>
                        </a:rPr>
                        <a:t>Small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 - Small</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dirty="0">
                          <a:effectLst/>
                        </a:rPr>
                        <a:t>15</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dirty="0">
                          <a:effectLst/>
                        </a:rPr>
                        <a:t>4</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dirty="0">
                          <a:effectLst/>
                        </a:rPr>
                        <a:t>40</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dirty="0">
                          <a:effectLst/>
                        </a:rPr>
                        <a:t>30</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dirty="0">
                          <a:effectLst/>
                        </a:rPr>
                        <a:t>89</a:t>
                      </a:r>
                      <a:endParaRPr lang="en-US" sz="1100" b="0" i="0" u="none" strike="noStrike" dirty="0">
                        <a:solidFill>
                          <a:srgbClr val="000000"/>
                        </a:solidFill>
                        <a:effectLst/>
                        <a:latin typeface="Calibri"/>
                      </a:endParaRPr>
                    </a:p>
                  </a:txBody>
                  <a:tcPr marL="9525" marR="9525" marT="9525" marB="0" anchor="b"/>
                </a:tc>
              </a:tr>
              <a:tr h="208967">
                <a:tc vMerge="1">
                  <a:txBody>
                    <a:bodyPr/>
                    <a:lstStyle/>
                    <a:p>
                      <a:endParaRPr lang="en-US"/>
                    </a:p>
                  </a:txBody>
                  <a:tcPr/>
                </a:tc>
                <a:tc>
                  <a:txBody>
                    <a:bodyPr/>
                    <a:lstStyle/>
                    <a:p>
                      <a:pPr algn="l" fontAlgn="b"/>
                      <a:r>
                        <a:rPr lang="en-US" sz="1100" u="none" strike="noStrike">
                          <a:effectLst/>
                        </a:rPr>
                        <a:t>Medium</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 - Medium</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149</a:t>
                      </a:r>
                      <a:endParaRPr lang="en-US" sz="1100" b="0" i="0" u="none" strike="noStrike">
                        <a:solidFill>
                          <a:srgbClr val="000000"/>
                        </a:solidFill>
                        <a:effectLst/>
                        <a:latin typeface="Calibri"/>
                      </a:endParaRPr>
                    </a:p>
                  </a:txBody>
                  <a:tcPr marL="9525" marR="9525" marT="9525" marB="0" anchor="b"/>
                </a:tc>
              </a:tr>
              <a:tr h="208967">
                <a:tc vMerge="1">
                  <a:txBody>
                    <a:bodyPr/>
                    <a:lstStyle/>
                    <a:p>
                      <a:endParaRPr lang="en-US"/>
                    </a:p>
                  </a:txBody>
                  <a:tcPr/>
                </a:tc>
                <a:tc>
                  <a:txBody>
                    <a:bodyPr/>
                    <a:lstStyle/>
                    <a:p>
                      <a:pPr algn="l" fontAlgn="b"/>
                      <a:r>
                        <a:rPr lang="en-US" sz="1100" u="none" strike="noStrike">
                          <a:effectLst/>
                        </a:rPr>
                        <a:t>Large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W - Large</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83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233</a:t>
                      </a:r>
                      <a:endParaRPr lang="en-US" sz="1100" b="0" i="0" u="none" strike="noStrike">
                        <a:solidFill>
                          <a:srgbClr val="000000"/>
                        </a:solidFill>
                        <a:effectLst/>
                        <a:latin typeface="Calibri"/>
                      </a:endParaRPr>
                    </a:p>
                  </a:txBody>
                  <a:tcPr marL="9525" marR="9525" marT="9525" marB="0" anchor="b"/>
                </a:tc>
              </a:tr>
              <a:tr h="208967">
                <a:tc rowSpan="4">
                  <a:txBody>
                    <a:bodyPr/>
                    <a:lstStyle/>
                    <a:p>
                      <a:pPr algn="l" fontAlgn="ctr"/>
                      <a:r>
                        <a:rPr lang="en-US" sz="1100" u="none" strike="noStrike">
                          <a:effectLst/>
                        </a:rPr>
                        <a:t>Project</a:t>
                      </a:r>
                      <a:endParaRPr lang="en-US" sz="1100" b="0" i="0" u="none" strike="noStrike">
                        <a:solidFill>
                          <a:srgbClr val="000000"/>
                        </a:solidFill>
                        <a:effectLst/>
                        <a:latin typeface="Calibri"/>
                      </a:endParaRPr>
                    </a:p>
                  </a:txBody>
                  <a:tcPr marL="9525" marR="9525" marT="9525" marB="0" anchor="ctr"/>
                </a:tc>
                <a:tc>
                  <a:txBody>
                    <a:bodyPr/>
                    <a:lstStyle/>
                    <a:p>
                      <a:pPr algn="l" fontAlgn="b"/>
                      <a:r>
                        <a:rPr lang="en-US" sz="1100" u="none" strike="noStrike">
                          <a:effectLst/>
                        </a:rPr>
                        <a:t>Small</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 - Small</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26</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300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240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626</a:t>
                      </a:r>
                      <a:endParaRPr lang="en-US" sz="1100" b="0" i="0" u="none" strike="noStrike">
                        <a:solidFill>
                          <a:srgbClr val="000000"/>
                        </a:solidFill>
                        <a:effectLst/>
                        <a:latin typeface="Calibri"/>
                      </a:endParaRPr>
                    </a:p>
                  </a:txBody>
                  <a:tcPr marL="9525" marR="9525" marT="9525" marB="0" anchor="b"/>
                </a:tc>
              </a:tr>
              <a:tr h="208967">
                <a:tc vMerge="1">
                  <a:txBody>
                    <a:bodyPr/>
                    <a:lstStyle/>
                    <a:p>
                      <a:endParaRPr lang="en-US"/>
                    </a:p>
                  </a:txBody>
                  <a:tcPr/>
                </a:tc>
                <a:tc>
                  <a:txBody>
                    <a:bodyPr/>
                    <a:lstStyle/>
                    <a:p>
                      <a:pPr algn="l" fontAlgn="b"/>
                      <a:r>
                        <a:rPr lang="en-US" sz="1100" u="none" strike="noStrike">
                          <a:effectLst/>
                        </a:rPr>
                        <a:t>Medium</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 - Medium</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100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600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450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1230</a:t>
                      </a:r>
                      <a:endParaRPr lang="en-US" sz="1100" b="0" i="0" u="none" strike="noStrike">
                        <a:solidFill>
                          <a:srgbClr val="000000"/>
                        </a:solidFill>
                        <a:effectLst/>
                        <a:latin typeface="Calibri"/>
                      </a:endParaRPr>
                    </a:p>
                  </a:txBody>
                  <a:tcPr marL="9525" marR="9525" marT="9525" marB="0" anchor="b"/>
                </a:tc>
              </a:tr>
              <a:tr h="208967">
                <a:tc vMerge="1">
                  <a:txBody>
                    <a:bodyPr/>
                    <a:lstStyle/>
                    <a:p>
                      <a:endParaRPr lang="en-US"/>
                    </a:p>
                  </a:txBody>
                  <a:tcPr/>
                </a:tc>
                <a:tc>
                  <a:txBody>
                    <a:bodyPr/>
                    <a:lstStyle/>
                    <a:p>
                      <a:pPr algn="l" fontAlgn="b"/>
                      <a:r>
                        <a:rPr lang="en-US" sz="1100" u="none" strike="noStrike">
                          <a:effectLst/>
                        </a:rPr>
                        <a:t>Large</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P - Large</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160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210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900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675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1945</a:t>
                      </a:r>
                      <a:endParaRPr lang="en-US" sz="1100" b="0" i="0" u="none" strike="noStrike">
                        <a:solidFill>
                          <a:srgbClr val="000000"/>
                        </a:solidFill>
                        <a:effectLst/>
                        <a:latin typeface="Calibri"/>
                      </a:endParaRPr>
                    </a:p>
                  </a:txBody>
                  <a:tcPr marL="9525" marR="9525" marT="9525" marB="0" anchor="b"/>
                </a:tc>
              </a:tr>
              <a:tr h="208967">
                <a:tc vMerge="1">
                  <a:txBody>
                    <a:bodyPr/>
                    <a:lstStyle/>
                    <a:p>
                      <a:endParaRPr lang="en-US"/>
                    </a:p>
                  </a:txBody>
                  <a:tcPr/>
                </a:tc>
                <a:tc>
                  <a:txBody>
                    <a:bodyPr/>
                    <a:lstStyle/>
                    <a:p>
                      <a:pPr algn="l" fontAlgn="b"/>
                      <a:r>
                        <a:rPr lang="en-US" sz="1000" u="none" strike="noStrike">
                          <a:effectLst/>
                        </a:rPr>
                        <a:t>XLarge</a:t>
                      </a:r>
                      <a:endParaRPr lang="en-US" sz="1000" b="0" i="0" u="none" strike="noStrike">
                        <a:solidFill>
                          <a:srgbClr val="000000"/>
                        </a:solidFill>
                        <a:effectLst/>
                        <a:latin typeface="Arial"/>
                      </a:endParaRPr>
                    </a:p>
                  </a:txBody>
                  <a:tcPr marL="9525" marR="9525" marT="9525" marB="0" anchor="b"/>
                </a:tc>
                <a:tc>
                  <a:txBody>
                    <a:bodyPr/>
                    <a:lstStyle/>
                    <a:p>
                      <a:pPr algn="l" fontAlgn="b"/>
                      <a:r>
                        <a:rPr lang="en-US" sz="1100" u="none" strike="noStrike">
                          <a:effectLst/>
                        </a:rPr>
                        <a:t>P - XLarge</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320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450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2500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1875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5145</a:t>
                      </a:r>
                      <a:endParaRPr lang="en-US" sz="1100" b="0" i="0" u="none" strike="noStrike">
                        <a:solidFill>
                          <a:srgbClr val="000000"/>
                        </a:solidFill>
                        <a:effectLst/>
                        <a:latin typeface="Calibri"/>
                      </a:endParaRPr>
                    </a:p>
                  </a:txBody>
                  <a:tcPr marL="9525" marR="9525" marT="9525" marB="0" anchor="b"/>
                </a:tc>
              </a:tr>
              <a:tr h="208967">
                <a:tc>
                  <a:txBody>
                    <a:bodyPr/>
                    <a:lstStyle/>
                    <a:p>
                      <a:pPr algn="l" fontAlgn="ctr"/>
                      <a:r>
                        <a:rPr lang="en-US" sz="1000" u="none" strike="noStrike">
                          <a:effectLst/>
                        </a:rPr>
                        <a:t>OM Ticket</a:t>
                      </a:r>
                      <a:endParaRPr lang="en-US" sz="1000" b="0" i="0" u="none" strike="noStrike">
                        <a:solidFill>
                          <a:srgbClr val="000000"/>
                        </a:solidFill>
                        <a:effectLst/>
                        <a:latin typeface="Arial"/>
                      </a:endParaRPr>
                    </a:p>
                  </a:txBody>
                  <a:tcPr marL="95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O</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12</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21</a:t>
                      </a:r>
                      <a:endParaRPr lang="en-US" sz="1100" b="0" i="0" u="none" strike="noStrike">
                        <a:solidFill>
                          <a:srgbClr val="000000"/>
                        </a:solidFill>
                        <a:effectLst/>
                        <a:latin typeface="Calibri"/>
                      </a:endParaRPr>
                    </a:p>
                  </a:txBody>
                  <a:tcPr marL="9525" marR="9525" marT="9525" marB="0" anchor="b"/>
                </a:tc>
              </a:tr>
              <a:tr h="208967">
                <a:tc>
                  <a:txBody>
                    <a:bodyPr/>
                    <a:lstStyle/>
                    <a:p>
                      <a:pPr algn="l" fontAlgn="ctr"/>
                      <a:r>
                        <a:rPr lang="en-US" sz="1100" u="none" strike="noStrike">
                          <a:effectLst/>
                        </a:rPr>
                        <a:t>IT Need</a:t>
                      </a:r>
                      <a:endParaRPr lang="en-US" sz="1100" b="0" i="0" u="none" strike="noStrike">
                        <a:solidFill>
                          <a:srgbClr val="000000"/>
                        </a:solidFill>
                        <a:effectLst/>
                        <a:latin typeface="Calibri"/>
                      </a:endParaRPr>
                    </a:p>
                  </a:txBody>
                  <a:tcPr marL="95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I</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80</a:t>
                      </a:r>
                      <a:endParaRPr lang="en-US" sz="1100" b="0" i="0" u="none" strike="noStrike">
                        <a:solidFill>
                          <a:srgbClr val="000000"/>
                        </a:solidFill>
                        <a:effectLst/>
                        <a:latin typeface="Calibri"/>
                      </a:endParaRPr>
                    </a:p>
                  </a:txBody>
                  <a:tcPr marL="9525" marR="9525" marT="9525" marB="0" anchor="b"/>
                </a:tc>
              </a:tr>
              <a:tr h="208967">
                <a:tc>
                  <a:txBody>
                    <a:bodyPr/>
                    <a:lstStyle/>
                    <a:p>
                      <a:pPr algn="l" fontAlgn="ctr"/>
                      <a:r>
                        <a:rPr lang="en-US" sz="1100" u="none" strike="noStrike">
                          <a:effectLst/>
                        </a:rPr>
                        <a:t>Analysis Only</a:t>
                      </a:r>
                      <a:endParaRPr lang="en-US" sz="1100" b="0" i="0" u="none" strike="noStrike">
                        <a:solidFill>
                          <a:srgbClr val="000000"/>
                        </a:solidFill>
                        <a:effectLst/>
                        <a:latin typeface="Calibri"/>
                      </a:endParaRPr>
                    </a:p>
                  </a:txBody>
                  <a:tcPr marL="95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A</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60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10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74</a:t>
                      </a:r>
                      <a:endParaRPr lang="en-US" sz="1100" b="0" i="0" u="none" strike="noStrike">
                        <a:solidFill>
                          <a:srgbClr val="000000"/>
                        </a:solidFill>
                        <a:effectLst/>
                        <a:latin typeface="Calibri"/>
                      </a:endParaRPr>
                    </a:p>
                  </a:txBody>
                  <a:tcPr marL="9525" marR="9525" marT="9525" marB="0" anchor="b"/>
                </a:tc>
              </a:tr>
              <a:tr h="208967">
                <a:tc>
                  <a:txBody>
                    <a:bodyPr/>
                    <a:lstStyle/>
                    <a:p>
                      <a:pPr algn="l" fontAlgn="ctr"/>
                      <a:r>
                        <a:rPr lang="en-US" sz="1100" u="none" strike="noStrike">
                          <a:effectLst/>
                        </a:rPr>
                        <a:t>Test Only</a:t>
                      </a:r>
                      <a:endParaRPr lang="en-US" sz="1100" b="0" i="0" u="none" strike="noStrike">
                        <a:solidFill>
                          <a:srgbClr val="000000"/>
                        </a:solidFill>
                        <a:effectLst/>
                        <a:latin typeface="Calibri"/>
                      </a:endParaRPr>
                    </a:p>
                  </a:txBody>
                  <a:tcPr marL="95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a:effectLst/>
                        </a:rPr>
                        <a:t>T</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40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240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325</a:t>
                      </a:r>
                      <a:endParaRPr lang="en-US" sz="1100" b="0" i="0" u="none" strike="noStrike">
                        <a:solidFill>
                          <a:srgbClr val="000000"/>
                        </a:solidFill>
                        <a:effectLst/>
                        <a:latin typeface="Calibri"/>
                      </a:endParaRPr>
                    </a:p>
                  </a:txBody>
                  <a:tcPr marL="9525" marR="9525" marT="9525" marB="0" anchor="b"/>
                </a:tc>
              </a:tr>
              <a:tr h="378230">
                <a:tc>
                  <a:txBody>
                    <a:bodyPr/>
                    <a:lstStyle/>
                    <a:p>
                      <a:pPr algn="l" fontAlgn="ctr"/>
                      <a:r>
                        <a:rPr lang="en-US" sz="1100" u="none" strike="noStrike">
                          <a:effectLst/>
                        </a:rPr>
                        <a:t>Wav File Swap</a:t>
                      </a:r>
                      <a:endParaRPr lang="en-US" sz="1100" b="0" i="0" u="none" strike="noStrike">
                        <a:solidFill>
                          <a:srgbClr val="000000"/>
                        </a:solidFill>
                        <a:effectLst/>
                        <a:latin typeface="Calibri"/>
                      </a:endParaRPr>
                    </a:p>
                  </a:txBody>
                  <a:tcPr marL="9525" marR="9525" marT="9525" marB="0" anchor="ctr"/>
                </a:tc>
                <a:tc>
                  <a:txBody>
                    <a:bodyPr/>
                    <a:lstStyle/>
                    <a:p>
                      <a:pPr algn="l" fontAlgn="b"/>
                      <a:r>
                        <a:rPr lang="en-US" sz="1100" u="none" strike="noStrike">
                          <a:effectLst/>
                        </a:rPr>
                        <a:t> </a:t>
                      </a:r>
                      <a:endParaRPr lang="en-US" sz="1100" b="0" i="0" u="none" strike="noStrike">
                        <a:solidFill>
                          <a:srgbClr val="000000"/>
                        </a:solidFill>
                        <a:effectLst/>
                        <a:latin typeface="Calibri"/>
                      </a:endParaRPr>
                    </a:p>
                  </a:txBody>
                  <a:tcPr marL="9525" marR="9525" marT="9525" marB="0" anchor="b"/>
                </a:tc>
                <a:tc>
                  <a:txBody>
                    <a:bodyPr/>
                    <a:lstStyle/>
                    <a:p>
                      <a:pPr algn="l" fontAlgn="b"/>
                      <a:r>
                        <a:rPr lang="en-US" sz="1100" u="none" strike="noStrike" dirty="0">
                          <a:effectLst/>
                        </a:rPr>
                        <a:t>WF</a:t>
                      </a:r>
                      <a:endParaRPr lang="en-US" sz="1100" b="0" i="0" u="none" strike="noStrike" dirty="0">
                        <a:solidFill>
                          <a:srgbClr val="000000"/>
                        </a:solidFill>
                        <a:effectLst/>
                        <a:latin typeface="Calibri"/>
                      </a:endParaRPr>
                    </a:p>
                  </a:txBody>
                  <a:tcPr marL="9525" marR="9525" marT="9525" marB="0" anchor="b"/>
                </a:tc>
                <a:tc>
                  <a:txBody>
                    <a:bodyPr/>
                    <a:lstStyle/>
                    <a:p>
                      <a:pPr algn="ctr" fontAlgn="b"/>
                      <a:r>
                        <a:rPr lang="en-US" sz="1100" u="none" strike="noStrike">
                          <a:effectLst/>
                        </a:rPr>
                        <a:t>5</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2</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a:effectLst/>
                        </a:rPr>
                        <a:t>0</a:t>
                      </a:r>
                      <a:endParaRPr lang="en-US" sz="1100" b="0" i="0" u="none" strike="noStrike">
                        <a:solidFill>
                          <a:srgbClr val="000000"/>
                        </a:solidFill>
                        <a:effectLst/>
                        <a:latin typeface="Calibri"/>
                      </a:endParaRPr>
                    </a:p>
                  </a:txBody>
                  <a:tcPr marL="9525" marR="9525" marT="9525" marB="0" anchor="b"/>
                </a:tc>
                <a:tc>
                  <a:txBody>
                    <a:bodyPr/>
                    <a:lstStyle/>
                    <a:p>
                      <a:pPr algn="ctr" fontAlgn="b"/>
                      <a:r>
                        <a:rPr lang="en-US" sz="1100" u="none" strike="noStrike" dirty="0">
                          <a:effectLst/>
                        </a:rPr>
                        <a:t>9</a:t>
                      </a:r>
                      <a:endParaRPr lang="en-US" sz="1100" b="0" i="0" u="none" strike="noStrike" dirty="0">
                        <a:solidFill>
                          <a:srgbClr val="000000"/>
                        </a:solidFill>
                        <a:effectLst/>
                        <a:latin typeface="Calibri"/>
                      </a:endParaRPr>
                    </a:p>
                  </a:txBody>
                  <a:tcPr marL="9525" marR="9525" marT="9525" marB="0" anchor="b"/>
                </a:tc>
              </a:tr>
            </a:tbl>
          </a:graphicData>
        </a:graphic>
      </p:graphicFrame>
      <p:sp>
        <p:nvSpPr>
          <p:cNvPr id="12" name="Content Placeholder 2"/>
          <p:cNvSpPr txBox="1">
            <a:spLocks/>
          </p:cNvSpPr>
          <p:nvPr/>
        </p:nvSpPr>
        <p:spPr>
          <a:xfrm>
            <a:off x="4369982" y="1600197"/>
            <a:ext cx="4359348" cy="1068573"/>
          </a:xfrm>
          <a:prstGeom prst="rect">
            <a:avLst/>
          </a:prstGeom>
        </p:spPr>
        <p:txBody>
          <a:bodyPr vert="horz" lIns="0" tIns="0" rIns="0" bIns="0" numCol="1" rtlCol="0">
            <a:noAutofit/>
          </a:bodyPr>
          <a:lstStyle>
            <a:lvl1pPr marL="228600" indent="-228600" algn="l" defTabSz="914400" rtl="0" eaLnBrk="1" latinLnBrk="0" hangingPunct="1">
              <a:lnSpc>
                <a:spcPct val="100000"/>
              </a:lnSpc>
              <a:spcBef>
                <a:spcPts val="0"/>
              </a:spcBef>
              <a:spcAft>
                <a:spcPts val="600"/>
              </a:spcAft>
              <a:buClr>
                <a:schemeClr val="accent1"/>
              </a:buClr>
              <a:buFont typeface="Arial" pitchFamily="34" charset="0"/>
              <a:buChar char="•"/>
              <a:defRPr sz="2000" kern="1200">
                <a:solidFill>
                  <a:schemeClr val="tx1"/>
                </a:solidFill>
                <a:latin typeface="Arial" pitchFamily="34" charset="0"/>
                <a:ea typeface="+mn-ea"/>
                <a:cs typeface="Arial" pitchFamily="34" charset="0"/>
              </a:defRPr>
            </a:lvl1pPr>
            <a:lvl2pPr marL="457200" indent="-228600" algn="l" defTabSz="914400" rtl="0" eaLnBrk="1" latinLnBrk="0" hangingPunct="1">
              <a:lnSpc>
                <a:spcPct val="100000"/>
              </a:lnSpc>
              <a:spcBef>
                <a:spcPts val="0"/>
              </a:spcBef>
              <a:spcAft>
                <a:spcPts val="600"/>
              </a:spcAft>
              <a:buFont typeface="Arial" pitchFamily="34" charset="0"/>
              <a:buChar char="–"/>
              <a:defRPr sz="1800" kern="1200">
                <a:solidFill>
                  <a:schemeClr val="tx1"/>
                </a:solidFill>
                <a:latin typeface="Arial" pitchFamily="34" charset="0"/>
                <a:ea typeface="+mn-ea"/>
                <a:cs typeface="Arial" pitchFamily="34" charset="0"/>
              </a:defRPr>
            </a:lvl2pPr>
            <a:lvl3pPr marL="6858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3pPr>
            <a:lvl4pPr marL="914400" indent="-228600" algn="l" defTabSz="914400" rtl="0" eaLnBrk="1" latinLnBrk="0" hangingPunct="1">
              <a:lnSpc>
                <a:spcPct val="100000"/>
              </a:lnSpc>
              <a:spcBef>
                <a:spcPts val="0"/>
              </a:spcBef>
              <a:spcAft>
                <a:spcPts val="600"/>
              </a:spcAft>
              <a:buFont typeface="Arial" pitchFamily="34" charset="0"/>
              <a:buChar char="–"/>
              <a:defRPr sz="1600" kern="1200">
                <a:solidFill>
                  <a:schemeClr val="tx1"/>
                </a:solidFill>
                <a:latin typeface="Arial" pitchFamily="34" charset="0"/>
                <a:ea typeface="+mn-ea"/>
                <a:cs typeface="Arial" pitchFamily="34" charset="0"/>
              </a:defRPr>
            </a:lvl4pPr>
            <a:lvl5pPr marL="1143000" indent="-228600" algn="l" defTabSz="914400" rtl="0" eaLnBrk="1" latinLnBrk="0" hangingPunct="1">
              <a:lnSpc>
                <a:spcPct val="100000"/>
              </a:lnSpc>
              <a:spcBef>
                <a:spcPts val="0"/>
              </a:spcBef>
              <a:spcAft>
                <a:spcPts val="600"/>
              </a:spcAft>
              <a:buClr>
                <a:schemeClr val="accent1"/>
              </a:buClr>
              <a:buFont typeface="Arial"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r>
              <a:rPr lang="en-US" sz="1100" dirty="0" err="1" smtClean="0"/>
              <a:t>Sharepoint</a:t>
            </a:r>
            <a:r>
              <a:rPr lang="en-US" sz="1100" dirty="0" smtClean="0"/>
              <a:t> Link:</a:t>
            </a:r>
          </a:p>
          <a:p>
            <a:pPr lvl="1" fontAlgn="auto"/>
            <a:r>
              <a:rPr lang="en-US" sz="900" dirty="0" smtClean="0"/>
              <a:t>http://it-ics.uhc.com/sites/CCS/VPProjects/Shared%20Documents/Forms/AllItems.aspx?RootFolder=http%3a%2f%2fit%2dics%2euhc%2ecom%2fsites%2fCCS%2fVPProjects%2fShared%20Documents%2fProject%20Status%20List&amp;FolderCTID=0x0120006DCC5A6D9D1D274AAF63BB20455421E3</a:t>
            </a:r>
          </a:p>
          <a:p>
            <a:pPr lvl="1" fontAlgn="auto"/>
            <a:endParaRPr lang="en-US" sz="900" dirty="0" smtClean="0"/>
          </a:p>
          <a:p>
            <a:pPr lvl="1" fontAlgn="auto"/>
            <a:endParaRPr lang="en-US" sz="900" dirty="0" smtClean="0"/>
          </a:p>
          <a:p>
            <a:pPr lvl="1" fontAlgn="auto"/>
            <a:endParaRPr lang="en-US" sz="900" dirty="0" smtClean="0"/>
          </a:p>
          <a:p>
            <a:pPr marL="0" indent="0" fontAlgn="auto">
              <a:buFont typeface="Arial" pitchFamily="34" charset="0"/>
              <a:buNone/>
            </a:pPr>
            <a:endParaRPr lang="en-US" sz="1050" dirty="0" smtClean="0"/>
          </a:p>
          <a:p>
            <a:pPr marL="0" indent="0" fontAlgn="auto">
              <a:buFont typeface="Arial" pitchFamily="34" charset="0"/>
              <a:buNone/>
            </a:pPr>
            <a:endParaRPr lang="en-US" sz="1000" dirty="0" smtClean="0"/>
          </a:p>
          <a:p>
            <a:pPr marL="0" indent="0" fontAlgn="auto">
              <a:buFont typeface="Arial" pitchFamily="34" charset="0"/>
              <a:buNone/>
            </a:pPr>
            <a:endParaRPr lang="en-US" sz="1000" dirty="0"/>
          </a:p>
        </p:txBody>
      </p:sp>
    </p:spTree>
    <p:extLst>
      <p:ext uri="{BB962C8B-B14F-4D97-AF65-F5344CB8AC3E}">
        <p14:creationId xmlns:p14="http://schemas.microsoft.com/office/powerpoint/2010/main" val="384361617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then…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6</a:t>
            </a:fld>
            <a:endParaRPr lang="en-US">
              <a:solidFill>
                <a:srgbClr val="63666A"/>
              </a:solidFill>
            </a:endParaRPr>
          </a:p>
        </p:txBody>
      </p:sp>
      <p:pic>
        <p:nvPicPr>
          <p:cNvPr id="7170" name="Picture 2" descr="C:\Users\ssarath1\AppData\Local\Microsoft\Windows\Temporary Internet Files\Content.IE5\MM5O9XQS\phon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077" y="2672628"/>
            <a:ext cx="1765300" cy="1473911"/>
          </a:xfrm>
          <a:prstGeom prst="rect">
            <a:avLst/>
          </a:prstGeom>
          <a:noFill/>
          <a:extLst>
            <a:ext uri="{909E8E84-426E-40DD-AFC4-6F175D3DCCD1}">
              <a14:hiddenFill xmlns:a14="http://schemas.microsoft.com/office/drawing/2010/main">
                <a:solidFill>
                  <a:srgbClr val="FFFFFF"/>
                </a:solidFill>
              </a14:hiddenFill>
            </a:ext>
          </a:extLst>
        </p:spPr>
      </p:pic>
      <p:sp>
        <p:nvSpPr>
          <p:cNvPr id="5" name="server"/>
          <p:cNvSpPr>
            <a:spLocks noEditPoints="1" noChangeArrowheads="1"/>
          </p:cNvSpPr>
          <p:nvPr/>
        </p:nvSpPr>
        <p:spPr bwMode="auto">
          <a:xfrm>
            <a:off x="3581400" y="2336789"/>
            <a:ext cx="1809750" cy="1809750"/>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761 w 21600"/>
              <a:gd name="T17" fmla="*/ 22454 h 21600"/>
              <a:gd name="T18" fmla="*/ 21069 w 21600"/>
              <a:gd name="T19" fmla="*/ 28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pic>
        <p:nvPicPr>
          <p:cNvPr id="8" name="Picture 2" descr="C:\Users\ssarath1\AppData\Local\Microsoft\Windows\Temporary Internet Files\Content.IE5\MM5O9XQS\phon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663103"/>
            <a:ext cx="1765300" cy="147391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a:off x="2358159" y="3241664"/>
            <a:ext cx="1010661" cy="447675"/>
          </a:xfrm>
          <a:prstGeom prst="rightArrow">
            <a:avLst/>
          </a:prstGeom>
          <a:solidFill>
            <a:schemeClr val="accent6">
              <a:lumMod val="40000"/>
              <a:lumOff val="6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
        <p:nvSpPr>
          <p:cNvPr id="11" name="Right Arrow 10"/>
          <p:cNvSpPr/>
          <p:nvPr/>
        </p:nvSpPr>
        <p:spPr bwMode="auto">
          <a:xfrm>
            <a:off x="5638800" y="3207760"/>
            <a:ext cx="1010661" cy="447675"/>
          </a:xfrm>
          <a:prstGeom prst="rightArrow">
            <a:avLst/>
          </a:prstGeom>
          <a:solidFill>
            <a:schemeClr val="accent6">
              <a:lumMod val="40000"/>
              <a:lumOff val="6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95000"/>
              </a:lnSpc>
              <a:spcBef>
                <a:spcPct val="0"/>
              </a:spcBef>
              <a:spcAft>
                <a:spcPct val="0"/>
              </a:spcAft>
              <a:buClrTx/>
              <a:buSzTx/>
              <a:buFontTx/>
              <a:buNone/>
              <a:tabLst/>
            </a:pPr>
            <a:endParaRPr kumimoji="0" lang="en-US" sz="1400" b="1" i="0" u="none" strike="noStrike" cap="none" normalizeH="0" baseline="0">
              <a:ln>
                <a:noFill/>
              </a:ln>
              <a:solidFill>
                <a:schemeClr val="bg1"/>
              </a:solidFill>
              <a:effectLst/>
              <a:latin typeface="Arial" charset="0"/>
              <a:ea typeface="Arial Unicode MS" charset="0"/>
              <a:cs typeface="Arial Unicode MS" charset="0"/>
            </a:endParaRPr>
          </a:p>
        </p:txBody>
      </p:sp>
    </p:spTree>
    <p:extLst>
      <p:ext uri="{BB962C8B-B14F-4D97-AF65-F5344CB8AC3E}">
        <p14:creationId xmlns:p14="http://schemas.microsoft.com/office/powerpoint/2010/main" val="3402268141"/>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Cisco Unified Call Studio</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800" dirty="0"/>
              <a:t>an integrated development environment (IDE) for voice self-service applications which allows you to build sophisticated speech-enabled telephone </a:t>
            </a:r>
            <a:r>
              <a:rPr lang="en-US" sz="1800" dirty="0" smtClean="0"/>
              <a:t>self-service.</a:t>
            </a:r>
          </a:p>
          <a:p>
            <a:r>
              <a:rPr lang="en-US" sz="1800" dirty="0" smtClean="0"/>
              <a:t>takes </a:t>
            </a:r>
            <a:r>
              <a:rPr lang="en-US" sz="1800" dirty="0"/>
              <a:t>advantage of new enhancements and improvements provided with </a:t>
            </a:r>
            <a:r>
              <a:rPr lang="en-US" sz="1800" dirty="0" smtClean="0"/>
              <a:t>Eclipse</a:t>
            </a:r>
          </a:p>
          <a:p>
            <a:r>
              <a:rPr lang="en-US" sz="1800" dirty="0" smtClean="0"/>
              <a:t>An </a:t>
            </a:r>
            <a:r>
              <a:rPr lang="en-US" sz="1800" dirty="0"/>
              <a:t>intuitive drag-and-drop environment, built on </a:t>
            </a:r>
            <a:r>
              <a:rPr lang="en-US" sz="1800" dirty="0" smtClean="0"/>
              <a:t>Eclipse</a:t>
            </a:r>
          </a:p>
          <a:p>
            <a:endParaRPr lang="en-US" sz="1800" dirty="0"/>
          </a:p>
        </p:txBody>
      </p:sp>
    </p:spTree>
    <p:extLst>
      <p:ext uri="{BB962C8B-B14F-4D97-AF65-F5344CB8AC3E}">
        <p14:creationId xmlns:p14="http://schemas.microsoft.com/office/powerpoint/2010/main" val="5783191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80" y="1117546"/>
            <a:ext cx="7753842" cy="53008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Cisco Unified Call Studio</a:t>
            </a:r>
            <a:endParaRPr lang="en-US" dirty="0"/>
          </a:p>
        </p:txBody>
      </p:sp>
      <p:sp>
        <p:nvSpPr>
          <p:cNvPr id="6" name="Rounded Rectangular Callout 5"/>
          <p:cNvSpPr/>
          <p:nvPr/>
        </p:nvSpPr>
        <p:spPr>
          <a:xfrm>
            <a:off x="2822028" y="5151843"/>
            <a:ext cx="1413163" cy="475013"/>
          </a:xfrm>
          <a:prstGeom prst="wedgeRoundRectCallout">
            <a:avLst>
              <a:gd name="adj1" fmla="val -118341"/>
              <a:gd name="adj2" fmla="val -108835"/>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Application’s </a:t>
            </a:r>
            <a:r>
              <a:rPr lang="en-US" sz="1200" dirty="0" err="1" smtClean="0">
                <a:solidFill>
                  <a:schemeClr val="tx1"/>
                </a:solidFill>
              </a:rPr>
              <a:t>Callflow</a:t>
            </a:r>
            <a:r>
              <a:rPr lang="en-US" sz="1200" dirty="0" smtClean="0">
                <a:solidFill>
                  <a:schemeClr val="tx1"/>
                </a:solidFill>
              </a:rPr>
              <a:t> </a:t>
            </a:r>
            <a:endParaRPr lang="en-US" sz="1200" dirty="0">
              <a:solidFill>
                <a:schemeClr val="tx1"/>
              </a:solidFill>
            </a:endParaRPr>
          </a:p>
        </p:txBody>
      </p:sp>
      <p:sp>
        <p:nvSpPr>
          <p:cNvPr id="7" name="Rounded Rectangular Callout 6"/>
          <p:cNvSpPr/>
          <p:nvPr/>
        </p:nvSpPr>
        <p:spPr>
          <a:xfrm>
            <a:off x="1760483" y="2001536"/>
            <a:ext cx="1413163" cy="475013"/>
          </a:xfrm>
          <a:prstGeom prst="wedgeRoundRectCallout">
            <a:avLst>
              <a:gd name="adj1" fmla="val -48057"/>
              <a:gd name="adj2" fmla="val 116854"/>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err="1" smtClean="0">
                <a:solidFill>
                  <a:schemeClr val="tx1"/>
                </a:solidFill>
              </a:rPr>
              <a:t>Callflow</a:t>
            </a:r>
            <a:r>
              <a:rPr lang="en-US" sz="1200" dirty="0" smtClean="0">
                <a:solidFill>
                  <a:schemeClr val="tx1"/>
                </a:solidFill>
              </a:rPr>
              <a:t> tabs and elements</a:t>
            </a:r>
            <a:endParaRPr lang="en-US" sz="1200" dirty="0">
              <a:solidFill>
                <a:schemeClr val="tx1"/>
              </a:solidFill>
            </a:endParaRPr>
          </a:p>
        </p:txBody>
      </p:sp>
      <p:sp>
        <p:nvSpPr>
          <p:cNvPr id="8" name="Rounded Rectangular Callout 7"/>
          <p:cNvSpPr/>
          <p:nvPr/>
        </p:nvSpPr>
        <p:spPr>
          <a:xfrm>
            <a:off x="2178508" y="2816088"/>
            <a:ext cx="1413163" cy="475013"/>
          </a:xfrm>
          <a:prstGeom prst="wedgeRoundRectCallout">
            <a:avLst>
              <a:gd name="adj1" fmla="val -85988"/>
              <a:gd name="adj2" fmla="val 690"/>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Configuration files</a:t>
            </a:r>
            <a:endParaRPr lang="en-US" sz="1200" dirty="0">
              <a:solidFill>
                <a:schemeClr val="tx1"/>
              </a:solidFill>
            </a:endParaRPr>
          </a:p>
        </p:txBody>
      </p:sp>
      <p:sp>
        <p:nvSpPr>
          <p:cNvPr id="9" name="Rounded Rectangular Callout 8"/>
          <p:cNvSpPr/>
          <p:nvPr/>
        </p:nvSpPr>
        <p:spPr>
          <a:xfrm>
            <a:off x="2598921" y="4177862"/>
            <a:ext cx="1413163" cy="621473"/>
          </a:xfrm>
          <a:prstGeom prst="wedgeRoundRectCallout">
            <a:avLst>
              <a:gd name="adj1" fmla="val -85988"/>
              <a:gd name="adj2" fmla="val 690"/>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Custom Elements/Class files/Libraries</a:t>
            </a:r>
            <a:endParaRPr lang="en-US" sz="1200" dirty="0">
              <a:solidFill>
                <a:schemeClr val="tx1"/>
              </a:solidFill>
            </a:endParaRPr>
          </a:p>
        </p:txBody>
      </p:sp>
      <p:sp>
        <p:nvSpPr>
          <p:cNvPr id="10" name="Rounded Rectangular Callout 9"/>
          <p:cNvSpPr/>
          <p:nvPr/>
        </p:nvSpPr>
        <p:spPr>
          <a:xfrm>
            <a:off x="5018690" y="1526523"/>
            <a:ext cx="1413163" cy="475013"/>
          </a:xfrm>
          <a:prstGeom prst="wedgeRoundRectCallout">
            <a:avLst>
              <a:gd name="adj1" fmla="val -48057"/>
              <a:gd name="adj2" fmla="val 116854"/>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err="1" smtClean="0">
                <a:solidFill>
                  <a:schemeClr val="tx1"/>
                </a:solidFill>
              </a:rPr>
              <a:t>Callflow</a:t>
            </a:r>
            <a:endParaRPr lang="en-US" sz="1200" dirty="0">
              <a:solidFill>
                <a:schemeClr val="tx1"/>
              </a:solidFill>
            </a:endParaRPr>
          </a:p>
        </p:txBody>
      </p:sp>
      <p:sp>
        <p:nvSpPr>
          <p:cNvPr id="11" name="Rounded Rectangular Callout 10"/>
          <p:cNvSpPr/>
          <p:nvPr/>
        </p:nvSpPr>
        <p:spPr>
          <a:xfrm>
            <a:off x="7378262" y="1789620"/>
            <a:ext cx="1413163" cy="475013"/>
          </a:xfrm>
          <a:prstGeom prst="wedgeRoundRectCallout">
            <a:avLst>
              <a:gd name="adj1" fmla="val -48057"/>
              <a:gd name="adj2" fmla="val 116854"/>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Element Configuration</a:t>
            </a:r>
            <a:endParaRPr lang="en-US" sz="1200" dirty="0">
              <a:solidFill>
                <a:schemeClr val="tx1"/>
              </a:solidFill>
            </a:endParaRPr>
          </a:p>
        </p:txBody>
      </p:sp>
      <p:sp>
        <p:nvSpPr>
          <p:cNvPr id="12" name="Rounded Rectangular Callout 11"/>
          <p:cNvSpPr/>
          <p:nvPr/>
        </p:nvSpPr>
        <p:spPr>
          <a:xfrm>
            <a:off x="2467063" y="5779256"/>
            <a:ext cx="1545021" cy="475013"/>
          </a:xfrm>
          <a:prstGeom prst="wedgeRoundRectCallout">
            <a:avLst>
              <a:gd name="adj1" fmla="val -91566"/>
              <a:gd name="adj2" fmla="val -55732"/>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Voice Elements/</a:t>
            </a:r>
          </a:p>
          <a:p>
            <a:pPr algn="ctr"/>
            <a:r>
              <a:rPr lang="en-US" sz="1200" dirty="0" smtClean="0">
                <a:solidFill>
                  <a:schemeClr val="tx1"/>
                </a:solidFill>
              </a:rPr>
              <a:t>Custom Elements</a:t>
            </a:r>
            <a:endParaRPr lang="en-US" sz="1200" dirty="0">
              <a:solidFill>
                <a:schemeClr val="tx1"/>
              </a:solidFill>
            </a:endParaRPr>
          </a:p>
        </p:txBody>
      </p:sp>
    </p:spTree>
    <p:extLst>
      <p:ext uri="{BB962C8B-B14F-4D97-AF65-F5344CB8AC3E}">
        <p14:creationId xmlns:p14="http://schemas.microsoft.com/office/powerpoint/2010/main" val="1140991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VUI Call flow vs Call Studio Call Flow</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marL="0" indent="0">
              <a:buNone/>
            </a:pPr>
            <a:endParaRPr lang="en-US" sz="1600"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744419346"/>
              </p:ext>
            </p:extLst>
          </p:nvPr>
        </p:nvGraphicFramePr>
        <p:xfrm>
          <a:off x="108645" y="1166648"/>
          <a:ext cx="8940759" cy="4752106"/>
        </p:xfrm>
        <a:graphic>
          <a:graphicData uri="http://schemas.openxmlformats.org/presentationml/2006/ole">
            <mc:AlternateContent xmlns:mc="http://schemas.openxmlformats.org/markup-compatibility/2006">
              <mc:Choice xmlns:v="urn:schemas-microsoft-com:vml" Requires="v">
                <p:oleObj spid="_x0000_s2072" name="Worksheet" r:id="rId4" imgW="12201597" imgH="6486504" progId="Excel.Sheet.12">
                  <p:embed/>
                </p:oleObj>
              </mc:Choice>
              <mc:Fallback>
                <p:oleObj name="Worksheet" r:id="rId4" imgW="12201597" imgH="6486504" progId="Excel.Sheet.12">
                  <p:embed/>
                  <p:pic>
                    <p:nvPicPr>
                      <p:cNvPr id="0" name=""/>
                      <p:cNvPicPr/>
                      <p:nvPr/>
                    </p:nvPicPr>
                    <p:blipFill>
                      <a:blip r:embed="rId5"/>
                      <a:stretch>
                        <a:fillRect/>
                      </a:stretch>
                    </p:blipFill>
                    <p:spPr>
                      <a:xfrm>
                        <a:off x="108645" y="1166648"/>
                        <a:ext cx="8940759" cy="4752106"/>
                      </a:xfrm>
                      <a:prstGeom prst="rect">
                        <a:avLst/>
                      </a:prstGeom>
                    </p:spPr>
                  </p:pic>
                </p:oleObj>
              </mc:Fallback>
            </mc:AlternateContent>
          </a:graphicData>
        </a:graphic>
      </p:graphicFrame>
    </p:spTree>
    <p:extLst>
      <p:ext uri="{BB962C8B-B14F-4D97-AF65-F5344CB8AC3E}">
        <p14:creationId xmlns:p14="http://schemas.microsoft.com/office/powerpoint/2010/main" val="4250212152"/>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Audio Prompts</a:t>
            </a:r>
            <a:endParaRPr lang="en-US"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385" y="1463716"/>
            <a:ext cx="8389396" cy="4360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17517" y="3011214"/>
            <a:ext cx="1781299" cy="410102"/>
          </a:xfrm>
          <a:prstGeom prst="rect">
            <a:avLst/>
          </a:prstGeom>
          <a:no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Rectangle 7"/>
          <p:cNvSpPr/>
          <p:nvPr/>
        </p:nvSpPr>
        <p:spPr>
          <a:xfrm>
            <a:off x="4938155" y="3964378"/>
            <a:ext cx="3683329" cy="534389"/>
          </a:xfrm>
          <a:prstGeom prst="rect">
            <a:avLst/>
          </a:prstGeom>
          <a:no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5" name="Rectangle 4"/>
          <p:cNvSpPr/>
          <p:nvPr/>
        </p:nvSpPr>
        <p:spPr>
          <a:xfrm>
            <a:off x="7154362" y="1166833"/>
            <a:ext cx="1662545" cy="593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Audio Element</a:t>
            </a:r>
            <a:endParaRPr lang="en-US" sz="1600" dirty="0"/>
          </a:p>
        </p:txBody>
      </p:sp>
    </p:spTree>
    <p:extLst>
      <p:ext uri="{BB962C8B-B14F-4D97-AF65-F5344CB8AC3E}">
        <p14:creationId xmlns:p14="http://schemas.microsoft.com/office/powerpoint/2010/main" val="1634733251"/>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Audio Prompts </a:t>
            </a:r>
            <a:endParaRPr lang="en-US" dirty="0"/>
          </a:p>
        </p:txBody>
      </p:sp>
      <p:sp>
        <p:nvSpPr>
          <p:cNvPr id="5" name="Rectangle 4"/>
          <p:cNvSpPr/>
          <p:nvPr/>
        </p:nvSpPr>
        <p:spPr>
          <a:xfrm>
            <a:off x="7101444" y="1176739"/>
            <a:ext cx="1662545" cy="5937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600" dirty="0" smtClean="0"/>
              <a:t>Audio Form Element</a:t>
            </a:r>
            <a:endParaRPr lang="en-US" sz="1600" dirty="0"/>
          </a:p>
        </p:txBody>
      </p:sp>
      <p:pic>
        <p:nvPicPr>
          <p:cNvPr id="9" name="Picture 8"/>
          <p:cNvPicPr>
            <a:picLocks noChangeAspect="1"/>
          </p:cNvPicPr>
          <p:nvPr/>
        </p:nvPicPr>
        <p:blipFill>
          <a:blip r:embed="rId3"/>
          <a:stretch>
            <a:fillRect/>
          </a:stretch>
        </p:blipFill>
        <p:spPr>
          <a:xfrm>
            <a:off x="439386" y="1118866"/>
            <a:ext cx="5213270" cy="5132929"/>
          </a:xfrm>
          <a:prstGeom prst="rect">
            <a:avLst/>
          </a:prstGeom>
        </p:spPr>
      </p:pic>
      <p:sp>
        <p:nvSpPr>
          <p:cNvPr id="4" name="Rectangle 3"/>
          <p:cNvSpPr/>
          <p:nvPr/>
        </p:nvSpPr>
        <p:spPr>
          <a:xfrm>
            <a:off x="2155371" y="1977238"/>
            <a:ext cx="1781299" cy="534389"/>
          </a:xfrm>
          <a:prstGeom prst="rect">
            <a:avLst/>
          </a:prstGeom>
          <a:no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2662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397761" y="3468709"/>
            <a:ext cx="4572000" cy="2495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6394862" y="3290163"/>
            <a:ext cx="1413163" cy="475013"/>
          </a:xfrm>
          <a:prstGeom prst="wedgeRoundRectCallout">
            <a:avLst>
              <a:gd name="adj1" fmla="val -60329"/>
              <a:gd name="adj2" fmla="val 160000"/>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Input Mode: Voice/DTMF/Both</a:t>
            </a:r>
            <a:endParaRPr lang="en-US" sz="1200" dirty="0">
              <a:solidFill>
                <a:schemeClr val="tx1"/>
              </a:solidFill>
            </a:endParaRPr>
          </a:p>
        </p:txBody>
      </p:sp>
      <p:sp>
        <p:nvSpPr>
          <p:cNvPr id="16" name="Rounded Rectangular Callout 15"/>
          <p:cNvSpPr/>
          <p:nvPr/>
        </p:nvSpPr>
        <p:spPr>
          <a:xfrm>
            <a:off x="6935187" y="3970864"/>
            <a:ext cx="1745676" cy="475013"/>
          </a:xfrm>
          <a:prstGeom prst="wedgeRoundRectCallout">
            <a:avLst>
              <a:gd name="adj1" fmla="val -91181"/>
              <a:gd name="adj2" fmla="val 140000"/>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Max Tries that the IVR can handle Caller Input</a:t>
            </a:r>
            <a:endParaRPr lang="en-US" sz="1100" dirty="0">
              <a:solidFill>
                <a:schemeClr val="tx1"/>
              </a:solidFill>
            </a:endParaRPr>
          </a:p>
        </p:txBody>
      </p:sp>
      <p:sp>
        <p:nvSpPr>
          <p:cNvPr id="18" name="Rounded Rectangular Callout 17"/>
          <p:cNvSpPr/>
          <p:nvPr/>
        </p:nvSpPr>
        <p:spPr>
          <a:xfrm>
            <a:off x="7367649" y="5732080"/>
            <a:ext cx="1130134" cy="475013"/>
          </a:xfrm>
          <a:prstGeom prst="wedgeRoundRectCallout">
            <a:avLst>
              <a:gd name="adj1" fmla="val 29875"/>
              <a:gd name="adj2" fmla="val -90776"/>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Grammar Files used</a:t>
            </a:r>
          </a:p>
        </p:txBody>
      </p:sp>
    </p:spTree>
    <p:extLst>
      <p:ext uri="{BB962C8B-B14F-4D97-AF65-F5344CB8AC3E}">
        <p14:creationId xmlns:p14="http://schemas.microsoft.com/office/powerpoint/2010/main" val="2492478542"/>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648" y="1227156"/>
            <a:ext cx="5836475" cy="4742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Grammar Files – Voice</a:t>
            </a:r>
            <a:endParaRPr lang="en-US" dirty="0"/>
          </a:p>
        </p:txBody>
      </p:sp>
      <p:sp>
        <p:nvSpPr>
          <p:cNvPr id="19" name="Rounded Rectangular Callout 18"/>
          <p:cNvSpPr/>
          <p:nvPr/>
        </p:nvSpPr>
        <p:spPr>
          <a:xfrm>
            <a:off x="5983662" y="1768400"/>
            <a:ext cx="2278765" cy="546265"/>
          </a:xfrm>
          <a:prstGeom prst="wedgeRoundRectCallout">
            <a:avLst>
              <a:gd name="adj1" fmla="val -94430"/>
              <a:gd name="adj2" fmla="val 81778"/>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Tag Value </a:t>
            </a:r>
            <a:r>
              <a:rPr lang="en-US" sz="1200" dirty="0" smtClean="0">
                <a:solidFill>
                  <a:schemeClr val="tx1"/>
                </a:solidFill>
                <a:sym typeface="Wingdings" panose="05000000000000000000" pitchFamily="2" charset="2"/>
              </a:rPr>
              <a:t> Value returned in </a:t>
            </a:r>
            <a:r>
              <a:rPr lang="en-US" sz="1200" dirty="0" err="1" smtClean="0">
                <a:solidFill>
                  <a:schemeClr val="tx1"/>
                </a:solidFill>
                <a:sym typeface="Wingdings" panose="05000000000000000000" pitchFamily="2" charset="2"/>
              </a:rPr>
              <a:t>MainMenu</a:t>
            </a:r>
            <a:r>
              <a:rPr lang="en-US" sz="1200" dirty="0" smtClean="0">
                <a:solidFill>
                  <a:schemeClr val="tx1"/>
                </a:solidFill>
                <a:sym typeface="Wingdings" panose="05000000000000000000" pitchFamily="2" charset="2"/>
              </a:rPr>
              <a:t> prompt</a:t>
            </a:r>
            <a:endParaRPr lang="en-US" sz="1200" dirty="0">
              <a:solidFill>
                <a:schemeClr val="tx1"/>
              </a:solidFill>
            </a:endParaRPr>
          </a:p>
        </p:txBody>
      </p:sp>
      <p:sp>
        <p:nvSpPr>
          <p:cNvPr id="11" name="Rectangle 10"/>
          <p:cNvSpPr/>
          <p:nvPr/>
        </p:nvSpPr>
        <p:spPr>
          <a:xfrm>
            <a:off x="6500067" y="5217226"/>
            <a:ext cx="2082822" cy="830997"/>
          </a:xfrm>
          <a:prstGeom prst="rect">
            <a:avLst/>
          </a:prstGeom>
        </p:spPr>
        <p:txBody>
          <a:bodyPr wrap="square">
            <a:spAutoFit/>
          </a:bodyPr>
          <a:lstStyle/>
          <a:p>
            <a:r>
              <a:rPr lang="en-US" sz="1200" dirty="0"/>
              <a:t>Location: </a:t>
            </a:r>
            <a:r>
              <a:rPr lang="en-US" sz="1200" u="sng" dirty="0">
                <a:hlinkClick r:id="rId4"/>
              </a:rPr>
              <a:t>http://svn.uhc.com/svn/uht_cca_cvp/&lt;App&gt;/branches/RB-##.x/Grammars</a:t>
            </a:r>
            <a:endParaRPr lang="en-US" sz="1200" dirty="0"/>
          </a:p>
        </p:txBody>
      </p:sp>
      <p:sp>
        <p:nvSpPr>
          <p:cNvPr id="3" name="Rectangle 2"/>
          <p:cNvSpPr/>
          <p:nvPr/>
        </p:nvSpPr>
        <p:spPr>
          <a:xfrm>
            <a:off x="1126516" y="1418896"/>
            <a:ext cx="993228" cy="204952"/>
          </a:xfrm>
          <a:prstGeom prst="rect">
            <a:avLst/>
          </a:prstGeom>
          <a:no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ln>
                <a:solidFill>
                  <a:srgbClr val="EA7500"/>
                </a:solidFill>
              </a:ln>
              <a:noFill/>
            </a:endParaRPr>
          </a:p>
        </p:txBody>
      </p:sp>
      <p:cxnSp>
        <p:nvCxnSpPr>
          <p:cNvPr id="6" name="Straight Arrow Connector 5"/>
          <p:cNvCxnSpPr/>
          <p:nvPr/>
        </p:nvCxnSpPr>
        <p:spPr>
          <a:xfrm flipH="1">
            <a:off x="2119744" y="2979683"/>
            <a:ext cx="1175249" cy="504496"/>
          </a:xfrm>
          <a:prstGeom prst="straightConnector1">
            <a:avLst/>
          </a:prstGeom>
          <a:ln w="12700">
            <a:solidFill>
              <a:srgbClr val="FFC000"/>
            </a:solidFill>
            <a:tailEnd type="arrow"/>
          </a:ln>
        </p:spPr>
        <p:style>
          <a:lnRef idx="1">
            <a:schemeClr val="accent1"/>
          </a:lnRef>
          <a:fillRef idx="0">
            <a:schemeClr val="accent1"/>
          </a:fillRef>
          <a:effectRef idx="0">
            <a:schemeClr val="accent1"/>
          </a:effectRef>
          <a:fontRef idx="minor">
            <a:schemeClr val="tx1"/>
          </a:fontRef>
        </p:style>
      </p:cxnSp>
      <p:sp>
        <p:nvSpPr>
          <p:cNvPr id="14" name="Rounded Rectangular Callout 13"/>
          <p:cNvSpPr/>
          <p:nvPr/>
        </p:nvSpPr>
        <p:spPr>
          <a:xfrm>
            <a:off x="4221302" y="3697047"/>
            <a:ext cx="1580407" cy="546265"/>
          </a:xfrm>
          <a:prstGeom prst="wedgeRoundRectCallout">
            <a:avLst>
              <a:gd name="adj1" fmla="val -66756"/>
              <a:gd name="adj2" fmla="val 32715"/>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Utterances recognized by IVR </a:t>
            </a:r>
            <a:endParaRPr lang="en-US" sz="1200" dirty="0">
              <a:solidFill>
                <a:schemeClr val="tx1"/>
              </a:solidFill>
            </a:endParaRPr>
          </a:p>
        </p:txBody>
      </p:sp>
    </p:spTree>
    <p:extLst>
      <p:ext uri="{BB962C8B-B14F-4D97-AF65-F5344CB8AC3E}">
        <p14:creationId xmlns:p14="http://schemas.microsoft.com/office/powerpoint/2010/main" val="1660768715"/>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Files - DTMF</a:t>
            </a:r>
            <a:endParaRPr lang="en-US"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84" y="1323975"/>
            <a:ext cx="6086475"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ounded Rectangular Callout 9"/>
          <p:cNvSpPr/>
          <p:nvPr/>
        </p:nvSpPr>
        <p:spPr>
          <a:xfrm>
            <a:off x="6307503" y="3155867"/>
            <a:ext cx="1464897" cy="546265"/>
          </a:xfrm>
          <a:prstGeom prst="wedgeRoundRectCallout">
            <a:avLst>
              <a:gd name="adj1" fmla="val -92355"/>
              <a:gd name="adj2" fmla="val 47145"/>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dirty="0" smtClean="0">
                <a:solidFill>
                  <a:schemeClr val="tx1"/>
                </a:solidFill>
              </a:rPr>
              <a:t>DTMF Inputs – Value</a:t>
            </a:r>
            <a:endParaRPr lang="en-US" sz="1200" dirty="0">
              <a:solidFill>
                <a:schemeClr val="tx1"/>
              </a:solidFill>
            </a:endParaRPr>
          </a:p>
        </p:txBody>
      </p:sp>
      <p:sp>
        <p:nvSpPr>
          <p:cNvPr id="5" name="Rectangle 4"/>
          <p:cNvSpPr/>
          <p:nvPr/>
        </p:nvSpPr>
        <p:spPr>
          <a:xfrm>
            <a:off x="1394530" y="2159876"/>
            <a:ext cx="993228" cy="204952"/>
          </a:xfrm>
          <a:prstGeom prst="rect">
            <a:avLst/>
          </a:prstGeom>
          <a:no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ln>
                <a:solidFill>
                  <a:srgbClr val="EA7500"/>
                </a:solidFill>
              </a:ln>
              <a:noFill/>
            </a:endParaRPr>
          </a:p>
        </p:txBody>
      </p:sp>
    </p:spTree>
    <p:extLst>
      <p:ext uri="{BB962C8B-B14F-4D97-AF65-F5344CB8AC3E}">
        <p14:creationId xmlns:p14="http://schemas.microsoft.com/office/powerpoint/2010/main" val="3034827687"/>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Files</a:t>
            </a:r>
            <a:endParaRPr lang="en-US" dirty="0"/>
          </a:p>
        </p:txBody>
      </p:sp>
      <p:pic>
        <p:nvPicPr>
          <p:cNvPr id="9" name="Content Placeholder 8"/>
          <p:cNvPicPr>
            <a:picLocks noGrp="1" noChangeAspect="1"/>
          </p:cNvPicPr>
          <p:nvPr>
            <p:ph idx="1"/>
          </p:nvPr>
        </p:nvPicPr>
        <p:blipFill>
          <a:blip r:embed="rId3"/>
          <a:stretch>
            <a:fillRect/>
          </a:stretch>
        </p:blipFill>
        <p:spPr>
          <a:xfrm>
            <a:off x="612136" y="1148896"/>
            <a:ext cx="5239505" cy="5121275"/>
          </a:xfrm>
          <a:prstGeom prst="rect">
            <a:avLst/>
          </a:prstGeom>
        </p:spPr>
      </p:pic>
      <p:sp>
        <p:nvSpPr>
          <p:cNvPr id="10" name="Rounded Rectangular Callout 9"/>
          <p:cNvSpPr/>
          <p:nvPr/>
        </p:nvSpPr>
        <p:spPr>
          <a:xfrm>
            <a:off x="542129" y="1864426"/>
            <a:ext cx="1413163" cy="475013"/>
          </a:xfrm>
          <a:prstGeom prst="wedgeRoundRectCallout">
            <a:avLst>
              <a:gd name="adj1" fmla="val 94293"/>
              <a:gd name="adj2" fmla="val 60000"/>
              <a:gd name="adj3" fmla="val 16667"/>
            </a:avLst>
          </a:prstGeom>
          <a:solidFill>
            <a:schemeClr val="bg1"/>
          </a:solid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b="1" dirty="0" smtClean="0">
                <a:solidFill>
                  <a:schemeClr val="tx1"/>
                </a:solidFill>
              </a:rPr>
              <a:t>Value: </a:t>
            </a:r>
            <a:r>
              <a:rPr lang="en-US" sz="1200" dirty="0" smtClean="0">
                <a:solidFill>
                  <a:schemeClr val="tx1"/>
                </a:solidFill>
              </a:rPr>
              <a:t>claims</a:t>
            </a:r>
            <a:endParaRPr lang="en-US" sz="1200" dirty="0">
              <a:solidFill>
                <a:schemeClr val="tx1"/>
              </a:solidFill>
            </a:endParaRPr>
          </a:p>
        </p:txBody>
      </p:sp>
      <p:sp>
        <p:nvSpPr>
          <p:cNvPr id="5" name="Rounded Rectangle 4"/>
          <p:cNvSpPr/>
          <p:nvPr/>
        </p:nvSpPr>
        <p:spPr>
          <a:xfrm>
            <a:off x="417438" y="3776353"/>
            <a:ext cx="1876301" cy="2493818"/>
          </a:xfrm>
          <a:prstGeom prst="roundRect">
            <a:avLst/>
          </a:prstGeom>
          <a:no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6" name="Rounded Rectangle 5"/>
          <p:cNvSpPr/>
          <p:nvPr/>
        </p:nvSpPr>
        <p:spPr>
          <a:xfrm>
            <a:off x="2293739" y="3074275"/>
            <a:ext cx="1876301" cy="463205"/>
          </a:xfrm>
          <a:prstGeom prst="roundRect">
            <a:avLst/>
          </a:prstGeom>
          <a:no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317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29" y="2610481"/>
            <a:ext cx="8429625" cy="32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3780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fade">
                                      <p:cBhvr>
                                        <p:cTn id="7" dur="5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1746"/>
                                        </p:tgtEl>
                                      </p:cBhvr>
                                    </p:animEffect>
                                    <p:set>
                                      <p:cBhvr>
                                        <p:cTn id="12" dur="1" fill="hold">
                                          <p:stCondLst>
                                            <p:cond delay="499"/>
                                          </p:stCondLst>
                                        </p:cTn>
                                        <p:tgtEl>
                                          <p:spTgt spid="3174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Grammar Files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800" dirty="0" smtClean="0"/>
              <a:t>Types of Work</a:t>
            </a:r>
          </a:p>
          <a:p>
            <a:pPr lvl="1"/>
            <a:r>
              <a:rPr lang="en-US" sz="1600" dirty="0" smtClean="0"/>
              <a:t>Adding Utterance to existing grammar file</a:t>
            </a:r>
          </a:p>
          <a:p>
            <a:pPr lvl="2"/>
            <a:r>
              <a:rPr lang="en-US" sz="1400" dirty="0" smtClean="0"/>
              <a:t>Business requirement: Add </a:t>
            </a:r>
            <a:r>
              <a:rPr lang="en-US" sz="1400" dirty="0"/>
              <a:t>the utterance </a:t>
            </a:r>
            <a:r>
              <a:rPr lang="en-US" sz="1400" dirty="0" smtClean="0"/>
              <a:t>“HSA Rewards" </a:t>
            </a:r>
            <a:r>
              <a:rPr lang="en-US" sz="1400" dirty="0"/>
              <a:t>to the existing </a:t>
            </a:r>
            <a:r>
              <a:rPr lang="en-US" sz="1400" dirty="0" smtClean="0"/>
              <a:t>rewards tag</a:t>
            </a:r>
          </a:p>
          <a:p>
            <a:pPr lvl="2"/>
            <a:endParaRPr lang="en-US" sz="1600" dirty="0"/>
          </a:p>
          <a:p>
            <a:pPr marL="228600" lvl="1" indent="0">
              <a:buNone/>
            </a:pPr>
            <a:endParaRPr lang="en-US" sz="1600" dirty="0" smtClean="0"/>
          </a:p>
          <a:p>
            <a:pPr marL="228600" lvl="1" indent="0">
              <a:buNone/>
            </a:pPr>
            <a:endParaRPr lang="en-US" sz="1600" dirty="0"/>
          </a:p>
          <a:p>
            <a:pPr marL="228600" lvl="1" indent="0">
              <a:buNone/>
            </a:pPr>
            <a:endParaRPr lang="en-US" sz="1600" dirty="0" smtClean="0"/>
          </a:p>
          <a:p>
            <a:pPr lvl="1"/>
            <a:r>
              <a:rPr lang="en-US" sz="1600" dirty="0" smtClean="0"/>
              <a:t>Adding new tag/menu</a:t>
            </a:r>
          </a:p>
          <a:p>
            <a:pPr lvl="1"/>
            <a:endParaRPr lang="en-US" sz="1600" dirty="0" smtClean="0"/>
          </a:p>
          <a:p>
            <a:pPr lvl="1"/>
            <a:endParaRPr lang="en-US" sz="1600" dirty="0" smtClean="0"/>
          </a:p>
          <a:p>
            <a:pPr lvl="1"/>
            <a:endParaRPr lang="en-US" sz="1600" dirty="0"/>
          </a:p>
          <a:p>
            <a:pPr lvl="1"/>
            <a:endParaRPr lang="en-US" sz="1600" dirty="0" smtClean="0"/>
          </a:p>
          <a:p>
            <a:pPr lvl="1"/>
            <a:endParaRPr lang="en-US" sz="1600" dirty="0"/>
          </a:p>
          <a:p>
            <a:pPr lvl="1"/>
            <a:endParaRPr lang="en-US" sz="1600" dirty="0" smtClean="0"/>
          </a:p>
          <a:p>
            <a:pPr lvl="1"/>
            <a:endParaRPr lang="en-US" sz="1600" dirty="0"/>
          </a:p>
          <a:p>
            <a:pPr lvl="1"/>
            <a:r>
              <a:rPr lang="en-US" sz="1600" dirty="0" smtClean="0"/>
              <a:t>Creating new grammar files</a:t>
            </a:r>
            <a:endParaRPr lang="en-US" sz="1600"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725" y="2064379"/>
            <a:ext cx="33432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036" y="2064379"/>
            <a:ext cx="324802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triped Right Arrow 3"/>
          <p:cNvSpPr/>
          <p:nvPr/>
        </p:nvSpPr>
        <p:spPr>
          <a:xfrm>
            <a:off x="4154296" y="2014209"/>
            <a:ext cx="835408" cy="477728"/>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3379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939" y="3849086"/>
            <a:ext cx="5753100"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0362" y="3648734"/>
            <a:ext cx="5593862" cy="22971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triped Right Arrow 9"/>
          <p:cNvSpPr/>
          <p:nvPr/>
        </p:nvSpPr>
        <p:spPr>
          <a:xfrm>
            <a:off x="1644048" y="4797317"/>
            <a:ext cx="835408" cy="477728"/>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731798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fade">
                                      <p:cBhvr>
                                        <p:cTn id="7" dur="500"/>
                                        <p:tgtEl>
                                          <p:spTgt spid="3379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Wav Files and Supporting Codes</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800" dirty="0"/>
              <a:t>Wav Files</a:t>
            </a:r>
          </a:p>
          <a:p>
            <a:pPr lvl="1"/>
            <a:r>
              <a:rPr lang="en-US" sz="1600" dirty="0"/>
              <a:t>Prompts</a:t>
            </a:r>
          </a:p>
          <a:p>
            <a:pPr lvl="1"/>
            <a:r>
              <a:rPr lang="en-US" sz="1600" dirty="0"/>
              <a:t>Welcome Greetings </a:t>
            </a:r>
          </a:p>
          <a:p>
            <a:pPr marL="228600" lvl="1" indent="0">
              <a:buNone/>
            </a:pPr>
            <a:endParaRPr lang="en-US" sz="1600" dirty="0"/>
          </a:p>
          <a:p>
            <a:pPr marL="228600" lvl="1" indent="0">
              <a:buNone/>
            </a:pPr>
            <a:r>
              <a:rPr lang="en-US" sz="1600" dirty="0"/>
              <a:t>Location: </a:t>
            </a:r>
            <a:r>
              <a:rPr lang="en-US" sz="1600" u="sng" dirty="0">
                <a:hlinkClick r:id="rId3"/>
              </a:rPr>
              <a:t>http://svn.uhc.com/svn/uht_cca_cvp/&lt;App&gt;/branches/RB-##.x/WAVs</a:t>
            </a:r>
            <a:endParaRPr lang="en-US" sz="1600" u="sng" dirty="0"/>
          </a:p>
          <a:p>
            <a:pPr marL="228600" lvl="1" indent="0">
              <a:buNone/>
            </a:pPr>
            <a:endParaRPr lang="en-US" sz="1600" dirty="0"/>
          </a:p>
          <a:p>
            <a:pPr marL="228600" lvl="1" indent="0">
              <a:buNone/>
            </a:pPr>
            <a:r>
              <a:rPr lang="en-US" sz="1600" dirty="0"/>
              <a:t>Types of Work:</a:t>
            </a:r>
          </a:p>
          <a:p>
            <a:pPr lvl="2"/>
            <a:r>
              <a:rPr lang="en-US" sz="1400" dirty="0"/>
              <a:t>Updating wav files for specific prompts</a:t>
            </a:r>
          </a:p>
          <a:p>
            <a:pPr lvl="2"/>
            <a:r>
              <a:rPr lang="en-US" sz="1400" dirty="0"/>
              <a:t>Adding new wav files for new prompts</a:t>
            </a:r>
          </a:p>
          <a:p>
            <a:pPr lvl="2"/>
            <a:r>
              <a:rPr lang="en-US" sz="1400" dirty="0"/>
              <a:t>Adding/Deleting welcome greetings</a:t>
            </a:r>
          </a:p>
          <a:p>
            <a:pPr lvl="2"/>
            <a:r>
              <a:rPr lang="en-US" sz="1400" dirty="0"/>
              <a:t>Wav file Swaps</a:t>
            </a:r>
          </a:p>
          <a:p>
            <a:endParaRPr lang="en-US" sz="1800" dirty="0"/>
          </a:p>
          <a:p>
            <a:r>
              <a:rPr lang="en-US" sz="1800" dirty="0" smtClean="0"/>
              <a:t>Common/Supporting </a:t>
            </a:r>
            <a:r>
              <a:rPr lang="en-US" sz="1800" dirty="0"/>
              <a:t>Codes</a:t>
            </a:r>
          </a:p>
          <a:p>
            <a:pPr lvl="1"/>
            <a:r>
              <a:rPr lang="en-US" sz="1600" u="sng" dirty="0">
                <a:hlinkClick r:id="rId4"/>
              </a:rPr>
              <a:t>http://svn.uhc.com/svn/ut_uvp/</a:t>
            </a:r>
            <a:r>
              <a:rPr lang="en-US" sz="1600" b="1" u="sng" dirty="0">
                <a:hlinkClick r:id="rId4"/>
              </a:rPr>
              <a:t>code_uvp</a:t>
            </a:r>
            <a:r>
              <a:rPr lang="en-US" sz="1600" u="sng" dirty="0">
                <a:hlinkClick r:id="rId4"/>
              </a:rPr>
              <a:t>/branches/RB-##.1.x</a:t>
            </a:r>
            <a:endParaRPr lang="en-US" sz="1600" dirty="0"/>
          </a:p>
          <a:p>
            <a:pPr lvl="1"/>
            <a:r>
              <a:rPr lang="en-US" sz="1600" u="sng" dirty="0">
                <a:hlinkClick r:id="rId5"/>
              </a:rPr>
              <a:t>http://svn.uhc.com/svn/uht_cca_cvp</a:t>
            </a:r>
            <a:r>
              <a:rPr lang="en-US" sz="1600" u="sng" dirty="0">
                <a:solidFill>
                  <a:schemeClr val="accent3">
                    <a:lumMod val="60000"/>
                    <a:lumOff val="40000"/>
                  </a:schemeClr>
                </a:solidFill>
                <a:hlinkClick r:id="rId5"/>
              </a:rPr>
              <a:t>/</a:t>
            </a:r>
            <a:r>
              <a:rPr lang="en-US" sz="1600" b="1" u="sng" dirty="0">
                <a:solidFill>
                  <a:schemeClr val="accent3">
                    <a:lumMod val="60000"/>
                    <a:lumOff val="40000"/>
                  </a:schemeClr>
                </a:solidFill>
                <a:hlinkClick r:id="rId5"/>
              </a:rPr>
              <a:t>DevCode</a:t>
            </a:r>
            <a:r>
              <a:rPr lang="en-US" sz="1600" u="sng" dirty="0">
                <a:hlinkClick r:id="rId5"/>
              </a:rPr>
              <a:t>/trunk</a:t>
            </a:r>
            <a:endParaRPr lang="en-US" sz="1600" dirty="0"/>
          </a:p>
          <a:p>
            <a:endParaRPr lang="en-US" sz="1800" dirty="0" smtClean="0"/>
          </a:p>
          <a:p>
            <a:pPr marL="228600" lvl="1" indent="0">
              <a:buNone/>
            </a:pPr>
            <a:endParaRPr lang="en-US" sz="1600" dirty="0" smtClean="0"/>
          </a:p>
          <a:p>
            <a:endParaRPr lang="en-US" sz="1800" dirty="0"/>
          </a:p>
        </p:txBody>
      </p:sp>
    </p:spTree>
    <p:extLst>
      <p:ext uri="{BB962C8B-B14F-4D97-AF65-F5344CB8AC3E}">
        <p14:creationId xmlns:p14="http://schemas.microsoft.com/office/powerpoint/2010/main" val="366257099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Understanding PBX</a:t>
            </a:r>
            <a:endParaRPr lang="en-US" sz="3200"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A PBX (private branch exchange) is a telephone system within an enterprise that switches calls between enterprise users on local lines while allowing all users to share a certain number of external phone lines. </a:t>
            </a:r>
            <a:endParaRPr lang="en-US" sz="1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The </a:t>
            </a:r>
            <a:r>
              <a:rPr lang="en-US" sz="1800" dirty="0">
                <a:latin typeface="Times New Roman" panose="02020603050405020304" pitchFamily="18" charset="0"/>
                <a:cs typeface="Times New Roman" panose="02020603050405020304" pitchFamily="18" charset="0"/>
              </a:rPr>
              <a:t>main purpose of a PBX is to save the cost of requiring a line for each user to the telephone company's central office.</a:t>
            </a:r>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7</a:t>
            </a:fld>
            <a:endParaRPr lang="en-US">
              <a:solidFill>
                <a:srgbClr val="63666A"/>
              </a:solidFill>
            </a:endParaRPr>
          </a:p>
        </p:txBody>
      </p:sp>
    </p:spTree>
    <p:extLst>
      <p:ext uri="{BB962C8B-B14F-4D97-AF65-F5344CB8AC3E}">
        <p14:creationId xmlns:p14="http://schemas.microsoft.com/office/powerpoint/2010/main" val="1187552070"/>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134729944"/>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236873862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07829" cy="5199743"/>
          </a:xfrm>
        </p:spPr>
        <p:txBody>
          <a:bodyPr>
            <a:noAutofit/>
          </a:bodyPr>
          <a:lstStyle/>
          <a:p>
            <a:r>
              <a:rPr lang="en-US" sz="1600" dirty="0"/>
              <a:t>Cluster 1 </a:t>
            </a:r>
            <a:r>
              <a:rPr lang="en-US" sz="1600" dirty="0">
                <a:hlinkClick r:id="rId3"/>
              </a:rPr>
              <a:t>http://</a:t>
            </a:r>
            <a:r>
              <a:rPr lang="en-US" sz="1600" dirty="0" smtClean="0">
                <a:hlinkClick r:id="rId3"/>
              </a:rPr>
              <a:t>apsep3695:7000/CVP/reports/page.txt</a:t>
            </a:r>
            <a:endParaRPr lang="en-US" sz="1600" dirty="0" smtClean="0"/>
          </a:p>
          <a:p>
            <a:r>
              <a:rPr lang="en-US" sz="1600" dirty="0" smtClean="0"/>
              <a:t>Cluster </a:t>
            </a:r>
            <a:r>
              <a:rPr lang="en-US" sz="1600" dirty="0"/>
              <a:t>2 </a:t>
            </a:r>
            <a:r>
              <a:rPr lang="en-US" sz="1600" dirty="0">
                <a:hlinkClick r:id="rId4"/>
              </a:rPr>
              <a:t>http://</a:t>
            </a:r>
            <a:r>
              <a:rPr lang="en-US" sz="1600" dirty="0" smtClean="0">
                <a:hlinkClick r:id="rId4"/>
              </a:rPr>
              <a:t>apsep3700:7000/CVP/reports/page.txt</a:t>
            </a:r>
            <a:endParaRPr lang="en-US" sz="1600" dirty="0" smtClean="0"/>
          </a:p>
          <a:p>
            <a:r>
              <a:rPr lang="en-US" sz="1600" dirty="0" smtClean="0"/>
              <a:t>Cluster </a:t>
            </a:r>
            <a:r>
              <a:rPr lang="en-US" sz="1600" dirty="0"/>
              <a:t>3 </a:t>
            </a:r>
            <a:r>
              <a:rPr lang="en-US" sz="1600" dirty="0">
                <a:hlinkClick r:id="rId5"/>
              </a:rPr>
              <a:t>http://</a:t>
            </a:r>
            <a:r>
              <a:rPr lang="en-US" sz="1600" dirty="0" smtClean="0">
                <a:hlinkClick r:id="rId5"/>
              </a:rPr>
              <a:t>apsep3703:7000/CVP/reports/page.txt</a:t>
            </a:r>
            <a:endParaRPr lang="en-US" sz="1600" dirty="0" smtClean="0"/>
          </a:p>
          <a:p>
            <a:endParaRPr lang="en-US" sz="1600" dirty="0"/>
          </a:p>
          <a:p>
            <a:r>
              <a:rPr lang="en-US" sz="1600" dirty="0" smtClean="0"/>
              <a:t>Apps per Cluster</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96019798"/>
              </p:ext>
            </p:extLst>
          </p:nvPr>
        </p:nvGraphicFramePr>
        <p:xfrm>
          <a:off x="1236330" y="2818514"/>
          <a:ext cx="5100675" cy="2667000"/>
        </p:xfrm>
        <a:graphic>
          <a:graphicData uri="http://schemas.openxmlformats.org/drawingml/2006/table">
            <a:tbl>
              <a:tblPr>
                <a:tableStyleId>{3B4B98B0-60AC-42C2-AFA5-B58CD77FA1E5}</a:tableStyleId>
              </a:tblPr>
              <a:tblGrid>
                <a:gridCol w="985714"/>
                <a:gridCol w="1001359"/>
                <a:gridCol w="1110884"/>
                <a:gridCol w="1001359"/>
                <a:gridCol w="1001359"/>
              </a:tblGrid>
              <a:tr h="190500">
                <a:tc rowSpan="10">
                  <a:txBody>
                    <a:bodyPr/>
                    <a:lstStyle/>
                    <a:p>
                      <a:pPr algn="l" fontAlgn="b"/>
                      <a:r>
                        <a:rPr lang="en-US" sz="1000" b="1" u="none" strike="noStrike" dirty="0">
                          <a:effectLst/>
                        </a:rPr>
                        <a:t>Cluster 1</a:t>
                      </a:r>
                      <a:endParaRPr lang="en-US" sz="1000" b="1" i="0" u="none" strike="noStrike" dirty="0">
                        <a:effectLst/>
                        <a:latin typeface="Arial"/>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dirty="0">
                          <a:effectLst/>
                        </a:rPr>
                        <a:t>ACNS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HARS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OHPS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a:effectLst/>
                        </a:rPr>
                        <a:t>RXMS</a:t>
                      </a:r>
                      <a:endParaRPr lang="en-US" sz="1000" b="0" i="0" u="none" strike="noStrike">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a:effectLst/>
                        </a:rPr>
                        <a:t>ATTC</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ICNC</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OVAS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RXMS</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a:effectLst/>
                        </a:rPr>
                        <a:t>CASS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ISGS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OXBS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RXPS</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dirty="0">
                          <a:effectLst/>
                        </a:rPr>
                        <a:t>CLOST</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a:effectLst/>
                        </a:rPr>
                        <a:t>MAPS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OXMS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RXSS</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a:effectLst/>
                        </a:rPr>
                        <a:t>DBNC</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NHPS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OXPS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SAXC</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dirty="0">
                          <a:effectLst/>
                        </a:rPr>
                        <a:t>DBPS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NLCC</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a:effectLst/>
                        </a:rPr>
                        <a:t>PSSS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TRNC</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dirty="0">
                          <a:effectLst/>
                        </a:rPr>
                        <a:t>DNCC</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a:effectLst/>
                        </a:rPr>
                        <a:t>OBND</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RIVS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TRTD</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dirty="0">
                          <a:effectLst/>
                        </a:rPr>
                        <a:t>EHCD</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OCNS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a:effectLst/>
                        </a:rPr>
                        <a:t>RREC</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UMRS</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a:effectLst/>
                        </a:rPr>
                        <a:t>FRMS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dirty="0">
                          <a:effectLst/>
                        </a:rPr>
                        <a:t>OHFS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RXHS</a:t>
                      </a:r>
                      <a:endParaRPr lang="en-US" sz="1000" b="0" i="0" u="none" strike="noStrike" dirty="0">
                        <a:effectLst/>
                        <a:latin typeface="Arial Unicode MS"/>
                      </a:endParaRPr>
                    </a:p>
                  </a:txBody>
                  <a:tcPr marL="9525" marR="9525" marT="9525" marB="0" anchor="ctr"/>
                </a:tc>
                <a:tc>
                  <a:txBody>
                    <a:bodyPr/>
                    <a:lstStyle/>
                    <a:p>
                      <a:pPr algn="l" fontAlgn="ctr"/>
                      <a:r>
                        <a:rPr lang="en-US" sz="1000" u="none" strike="noStrike" dirty="0">
                          <a:effectLst/>
                        </a:rPr>
                        <a:t>UNIS</a:t>
                      </a:r>
                      <a:endParaRPr lang="en-US" sz="1000" b="0" i="0" u="none" strike="noStrike" dirty="0">
                        <a:effectLst/>
                        <a:latin typeface="Arial Unicode MS"/>
                      </a:endParaRPr>
                    </a:p>
                  </a:txBody>
                  <a:tcPr marL="9525" marR="9525" marT="9525" marB="0" anchor="ctr"/>
                </a:tc>
              </a:tr>
              <a:tr h="190500">
                <a:tc vMerge="1">
                  <a:txBody>
                    <a:bodyPr/>
                    <a:lstStyle/>
                    <a:p>
                      <a:endParaRPr lang="en-US"/>
                    </a:p>
                  </a:txBody>
                  <a:tcPr/>
                </a:tc>
                <a:tc>
                  <a:txBody>
                    <a:bodyPr/>
                    <a:lstStyle/>
                    <a:p>
                      <a:pPr algn="l" fontAlgn="ctr"/>
                      <a:r>
                        <a:rPr lang="en-US" sz="1000" u="none" strike="noStrike" dirty="0">
                          <a:effectLst/>
                        </a:rPr>
                        <a:t>GLHS</a:t>
                      </a:r>
                      <a:endParaRPr lang="en-US" sz="1000" b="0" i="0" u="none" strike="noStrike" dirty="0">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dirty="0">
                          <a:effectLst/>
                        </a:rPr>
                        <a:t>OHMS</a:t>
                      </a:r>
                      <a:endParaRPr lang="en-US" sz="1000" b="0" i="0" u="none" strike="noStrike" dirty="0">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dirty="0">
                          <a:effectLst/>
                        </a:rPr>
                        <a:t>RXMC</a:t>
                      </a:r>
                      <a:endParaRPr lang="en-US" sz="1000" b="0" i="0" u="none" strike="noStrike" dirty="0">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dirty="0">
                          <a:effectLst/>
                        </a:rPr>
                        <a:t>VISS</a:t>
                      </a:r>
                      <a:endParaRPr lang="en-US" sz="1000" b="0" i="0" u="none" strike="noStrike" dirty="0">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r>
              <a:tr h="190500">
                <a:tc rowSpan="3">
                  <a:txBody>
                    <a:bodyPr/>
                    <a:lstStyle/>
                    <a:p>
                      <a:pPr algn="l" fontAlgn="b"/>
                      <a:r>
                        <a:rPr lang="en-US" sz="1000" b="1" u="none" strike="noStrike" dirty="0">
                          <a:effectLst/>
                        </a:rPr>
                        <a:t>Cluster 2 </a:t>
                      </a:r>
                      <a:endParaRPr lang="en-US" sz="1000" b="1" i="0" u="none" strike="noStrike" dirty="0">
                        <a:effectLst/>
                        <a:latin typeface="Arial"/>
                      </a:endParaRPr>
                    </a:p>
                  </a:txBody>
                  <a:tcPr marL="9525" marR="9525" marT="9525" marB="0" anchor="ctr">
                    <a:lnT w="6350" cap="flat" cmpd="sng" algn="ctr">
                      <a:solidFill>
                        <a:schemeClr val="tx2"/>
                      </a:solidFill>
                      <a:prstDash val="dash"/>
                      <a:round/>
                      <a:headEnd type="none" w="med" len="med"/>
                      <a:tailEnd type="none" w="med" len="med"/>
                    </a:lnT>
                    <a:lnB w="6350" cap="flat" cmpd="sng" algn="ctr">
                      <a:solidFill>
                        <a:schemeClr val="tx2"/>
                      </a:solidFill>
                      <a:prstDash val="dash"/>
                      <a:round/>
                      <a:headEnd type="none" w="med" len="med"/>
                      <a:tailEnd type="none" w="med" len="med"/>
                    </a:lnB>
                  </a:tcPr>
                </a:tc>
                <a:tc>
                  <a:txBody>
                    <a:bodyPr/>
                    <a:lstStyle/>
                    <a:p>
                      <a:pPr algn="l" fontAlgn="ctr"/>
                      <a:r>
                        <a:rPr lang="en-US" sz="1000" u="none" strike="noStrike" dirty="0">
                          <a:effectLst/>
                        </a:rPr>
                        <a:t>CMDS</a:t>
                      </a:r>
                      <a:endParaRPr lang="en-US" sz="1000" b="0" i="0" u="none" strike="noStrike" dirty="0">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ctr"/>
                      <a:r>
                        <a:rPr lang="en-US" sz="1000" u="none" strike="noStrike">
                          <a:effectLst/>
                        </a:rPr>
                        <a:t>MEMS</a:t>
                      </a:r>
                      <a:endParaRPr lang="en-US" sz="1000" b="0" i="0" u="none" strike="noStrike">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ctr"/>
                      <a:r>
                        <a:rPr lang="en-US" sz="1000" u="none" strike="noStrike">
                          <a:effectLst/>
                        </a:rPr>
                        <a:t>PFCS</a:t>
                      </a:r>
                      <a:endParaRPr lang="en-US" sz="1000" b="0" i="0" u="none" strike="noStrike">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b"/>
                      <a:r>
                        <a:rPr lang="en-US" sz="1000" u="none" strike="noStrike" dirty="0">
                          <a:effectLst/>
                        </a:rPr>
                        <a:t> </a:t>
                      </a:r>
                      <a:endParaRPr lang="en-US" sz="1000" b="0" i="0" u="none" strike="noStrike" dirty="0">
                        <a:effectLst/>
                        <a:latin typeface="Arial"/>
                      </a:endParaRPr>
                    </a:p>
                  </a:txBody>
                  <a:tcPr marL="9525" marR="9525" marT="9525" marB="0" anchor="b">
                    <a:lnT w="6350" cap="flat" cmpd="sng" algn="ctr">
                      <a:solidFill>
                        <a:schemeClr val="tx2"/>
                      </a:solidFill>
                      <a:prstDash val="dash"/>
                      <a:round/>
                      <a:headEnd type="none" w="med" len="med"/>
                      <a:tailEnd type="none" w="med" len="med"/>
                    </a:lnT>
                  </a:tcPr>
                </a:tc>
              </a:tr>
              <a:tr h="190500">
                <a:tc vMerge="1">
                  <a:txBody>
                    <a:bodyPr/>
                    <a:lstStyle/>
                    <a:p>
                      <a:endParaRPr lang="en-US"/>
                    </a:p>
                  </a:txBody>
                  <a:tcPr/>
                </a:tc>
                <a:tc>
                  <a:txBody>
                    <a:bodyPr/>
                    <a:lstStyle/>
                    <a:p>
                      <a:pPr algn="l" fontAlgn="ctr"/>
                      <a:r>
                        <a:rPr lang="en-US" sz="1000" u="none" strike="noStrike">
                          <a:effectLst/>
                        </a:rPr>
                        <a:t>COBS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PFCS</a:t>
                      </a:r>
                      <a:endParaRPr lang="en-US" sz="1000" b="0" i="0" u="none" strike="noStrike">
                        <a:effectLst/>
                        <a:latin typeface="Arial Unicode MS"/>
                      </a:endParaRPr>
                    </a:p>
                  </a:txBody>
                  <a:tcPr marL="9525" marR="9525" marT="9525" marB="0" anchor="ctr"/>
                </a:tc>
                <a:tc>
                  <a:txBody>
                    <a:bodyPr/>
                    <a:lstStyle/>
                    <a:p>
                      <a:pPr algn="l" fontAlgn="ctr"/>
                      <a:r>
                        <a:rPr lang="en-US" sz="1000" u="none" strike="noStrike">
                          <a:effectLst/>
                        </a:rPr>
                        <a:t>PHPS</a:t>
                      </a:r>
                      <a:endParaRPr lang="en-US" sz="1000" b="0" i="0" u="none" strike="noStrike">
                        <a:effectLst/>
                        <a:latin typeface="Arial Unicode MS"/>
                      </a:endParaRPr>
                    </a:p>
                  </a:txBody>
                  <a:tcPr marL="9525" marR="9525" marT="9525" marB="0" anchor="ctr"/>
                </a:tc>
                <a:tc>
                  <a:txBody>
                    <a:bodyPr/>
                    <a:lstStyle/>
                    <a:p>
                      <a:pPr algn="l" fontAlgn="b"/>
                      <a:r>
                        <a:rPr lang="en-US" sz="1000" u="none" strike="noStrike">
                          <a:effectLst/>
                        </a:rPr>
                        <a:t> </a:t>
                      </a:r>
                      <a:endParaRPr lang="en-US" sz="1000" b="0" i="0" u="none" strike="noStrike">
                        <a:effectLst/>
                        <a:latin typeface="Arial"/>
                      </a:endParaRPr>
                    </a:p>
                  </a:txBody>
                  <a:tcPr marL="9525" marR="9525" marT="9525" marB="0" anchor="b"/>
                </a:tc>
              </a:tr>
              <a:tr h="190500">
                <a:tc vMerge="1">
                  <a:txBody>
                    <a:bodyPr/>
                    <a:lstStyle/>
                    <a:p>
                      <a:endParaRPr lang="en-US"/>
                    </a:p>
                  </a:txBody>
                  <a:tcPr/>
                </a:tc>
                <a:tc>
                  <a:txBody>
                    <a:bodyPr/>
                    <a:lstStyle/>
                    <a:p>
                      <a:pPr algn="l" fontAlgn="ctr"/>
                      <a:r>
                        <a:rPr lang="en-US" sz="1000" u="none" strike="noStrike">
                          <a:effectLst/>
                        </a:rPr>
                        <a:t>EHCD</a:t>
                      </a:r>
                      <a:endParaRPr lang="en-US" sz="1000" b="0" i="0" u="none" strike="noStrike">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a:effectLst/>
                        </a:rPr>
                        <a:t>PFCS</a:t>
                      </a:r>
                      <a:endParaRPr lang="en-US" sz="1000" b="0" i="0" u="none" strike="noStrike">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ctr"/>
                      <a:r>
                        <a:rPr lang="en-US" sz="1000" u="none" strike="noStrike">
                          <a:effectLst/>
                        </a:rPr>
                        <a:t>UIGS</a:t>
                      </a:r>
                      <a:endParaRPr lang="en-US" sz="1000" b="0" i="0" u="none" strike="noStrike">
                        <a:effectLst/>
                        <a:latin typeface="Arial Unicode MS"/>
                      </a:endParaRPr>
                    </a:p>
                  </a:txBody>
                  <a:tcPr marL="9525" marR="9525" marT="9525" marB="0" anchor="ctr">
                    <a:lnB w="6350" cap="flat" cmpd="sng" algn="ctr">
                      <a:solidFill>
                        <a:schemeClr val="tx2"/>
                      </a:solidFill>
                      <a:prstDash val="dash"/>
                      <a:round/>
                      <a:headEnd type="none" w="med" len="med"/>
                      <a:tailEnd type="none" w="med" len="med"/>
                    </a:lnB>
                  </a:tcPr>
                </a:tc>
                <a:tc>
                  <a:txBody>
                    <a:bodyPr/>
                    <a:lstStyle/>
                    <a:p>
                      <a:pPr algn="l" fontAlgn="b"/>
                      <a:r>
                        <a:rPr lang="en-US" sz="1000" u="none" strike="noStrike">
                          <a:effectLst/>
                        </a:rPr>
                        <a:t> </a:t>
                      </a:r>
                      <a:endParaRPr lang="en-US" sz="1000" b="0" i="0" u="none" strike="noStrike">
                        <a:effectLst/>
                        <a:latin typeface="Arial"/>
                      </a:endParaRPr>
                    </a:p>
                  </a:txBody>
                  <a:tcPr marL="9525" marR="9525" marT="9525" marB="0" anchor="b">
                    <a:lnB w="6350" cap="flat" cmpd="sng" algn="ctr">
                      <a:solidFill>
                        <a:schemeClr val="tx2"/>
                      </a:solidFill>
                      <a:prstDash val="dash"/>
                      <a:round/>
                      <a:headEnd type="none" w="med" len="med"/>
                      <a:tailEnd type="none" w="med" len="med"/>
                    </a:lnB>
                  </a:tcPr>
                </a:tc>
              </a:tr>
              <a:tr h="190500">
                <a:tc>
                  <a:txBody>
                    <a:bodyPr/>
                    <a:lstStyle/>
                    <a:p>
                      <a:pPr algn="l" fontAlgn="b"/>
                      <a:r>
                        <a:rPr lang="en-US" sz="1000" b="1" u="none" strike="noStrike" dirty="0">
                          <a:effectLst/>
                        </a:rPr>
                        <a:t>Cluster 3 </a:t>
                      </a:r>
                      <a:endParaRPr lang="en-US" sz="1000" b="1" i="0" u="none" strike="noStrike" dirty="0">
                        <a:effectLst/>
                        <a:latin typeface="Arial"/>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ctr"/>
                      <a:r>
                        <a:rPr lang="en-US" sz="1000" u="none" strike="noStrike">
                          <a:effectLst/>
                        </a:rPr>
                        <a:t>CCDS</a:t>
                      </a:r>
                      <a:endParaRPr lang="en-US" sz="1000" b="0" i="0" u="none" strike="noStrike">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ctr"/>
                      <a:r>
                        <a:rPr lang="en-US" sz="1000" u="none" strike="noStrike" dirty="0">
                          <a:effectLst/>
                        </a:rPr>
                        <a:t>EHCD</a:t>
                      </a:r>
                      <a:endParaRPr lang="en-US" sz="1000" b="0" i="0" u="none" strike="noStrike" dirty="0">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ctr"/>
                      <a:r>
                        <a:rPr lang="en-US" sz="1000" u="none" strike="noStrike" dirty="0">
                          <a:effectLst/>
                        </a:rPr>
                        <a:t>PRVS</a:t>
                      </a:r>
                      <a:endParaRPr lang="en-US" sz="1000" b="0" i="0" u="none" strike="noStrike" dirty="0">
                        <a:effectLst/>
                        <a:latin typeface="Arial Unicode MS"/>
                      </a:endParaRPr>
                    </a:p>
                  </a:txBody>
                  <a:tcPr marL="9525" marR="9525" marT="9525" marB="0" anchor="ctr">
                    <a:lnT w="6350" cap="flat" cmpd="sng" algn="ctr">
                      <a:solidFill>
                        <a:schemeClr val="tx2"/>
                      </a:solidFill>
                      <a:prstDash val="dash"/>
                      <a:round/>
                      <a:headEnd type="none" w="med" len="med"/>
                      <a:tailEnd type="none" w="med" len="med"/>
                    </a:lnT>
                  </a:tcPr>
                </a:tc>
                <a:tc>
                  <a:txBody>
                    <a:bodyPr/>
                    <a:lstStyle/>
                    <a:p>
                      <a:pPr algn="l" fontAlgn="b"/>
                      <a:r>
                        <a:rPr lang="en-US" sz="1000" u="none" strike="noStrike" dirty="0">
                          <a:effectLst/>
                        </a:rPr>
                        <a:t> </a:t>
                      </a:r>
                      <a:endParaRPr lang="en-US" sz="1000" b="0" i="0" u="none" strike="noStrike" dirty="0">
                        <a:effectLst/>
                        <a:latin typeface="Arial"/>
                      </a:endParaRPr>
                    </a:p>
                  </a:txBody>
                  <a:tcPr marL="9525" marR="9525" marT="9525" marB="0" anchor="b">
                    <a:lnT w="6350" cap="flat" cmpd="sng" algn="ctr">
                      <a:solidFill>
                        <a:schemeClr val="tx2"/>
                      </a:solidFill>
                      <a:prstDash val="dash"/>
                      <a:round/>
                      <a:headEnd type="none" w="med" len="med"/>
                      <a:tailEnd type="none" w="med" len="med"/>
                    </a:lnT>
                  </a:tcPr>
                </a:tc>
              </a:tr>
            </a:tbl>
          </a:graphicData>
        </a:graphic>
      </p:graphicFrame>
      <p:sp>
        <p:nvSpPr>
          <p:cNvPr id="2" name="Title 1"/>
          <p:cNvSpPr>
            <a:spLocks noGrp="1"/>
          </p:cNvSpPr>
          <p:nvPr>
            <p:ph type="title"/>
          </p:nvPr>
        </p:nvSpPr>
        <p:spPr/>
        <p:txBody>
          <a:bodyPr/>
          <a:lstStyle/>
          <a:p>
            <a:r>
              <a:rPr lang="en-US" dirty="0" smtClean="0"/>
              <a:t>Check Current Production Version of Application</a:t>
            </a:r>
            <a:endParaRPr lang="en-US" dirty="0"/>
          </a:p>
        </p:txBody>
      </p:sp>
    </p:spTree>
    <p:extLst>
      <p:ext uri="{BB962C8B-B14F-4D97-AF65-F5344CB8AC3E}">
        <p14:creationId xmlns:p14="http://schemas.microsoft.com/office/powerpoint/2010/main" val="2156603574"/>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07829" cy="5199743"/>
          </a:xfrm>
        </p:spPr>
        <p:txBody>
          <a:bodyPr>
            <a:noAutofit/>
          </a:bodyPr>
          <a:lstStyle/>
          <a:p>
            <a:endParaRPr lang="en-US" sz="1600" dirty="0" smtClean="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endParaRPr lang="en-US" sz="1600" dirty="0" smtClean="0"/>
          </a:p>
          <a:p>
            <a:endParaRPr lang="en-US" sz="1600" dirty="0"/>
          </a:p>
          <a:p>
            <a:pPr marL="0" indent="0">
              <a:buNone/>
            </a:pPr>
            <a:endParaRPr lang="en-US" sz="1600" dirty="0"/>
          </a:p>
          <a:p>
            <a:endParaRPr lang="en-US" sz="1600" dirty="0" smtClean="0"/>
          </a:p>
          <a:p>
            <a:r>
              <a:rPr lang="en-US" sz="1600" dirty="0" smtClean="0"/>
              <a:t>Application Versioning</a:t>
            </a:r>
          </a:p>
          <a:p>
            <a:pPr lvl="1"/>
            <a:r>
              <a:rPr lang="en-US" sz="1400" dirty="0" smtClean="0"/>
              <a:t>Skip 1 Version</a:t>
            </a:r>
          </a:p>
          <a:p>
            <a:pPr marL="0" indent="0">
              <a:buNone/>
            </a:pPr>
            <a:r>
              <a:rPr lang="en-US" sz="1400" dirty="0" smtClean="0"/>
              <a:t>	Example:</a:t>
            </a:r>
          </a:p>
          <a:p>
            <a:pPr marL="228600" lvl="1" indent="0">
              <a:buNone/>
            </a:pPr>
            <a:r>
              <a:rPr lang="en-US" sz="1200" dirty="0"/>
              <a:t>	</a:t>
            </a:r>
            <a:r>
              <a:rPr lang="en-US" sz="1200" dirty="0" smtClean="0"/>
              <a:t>Current Production Version: MEMS01</a:t>
            </a:r>
          </a:p>
          <a:p>
            <a:pPr marL="457200" lvl="2" indent="0">
              <a:buNone/>
            </a:pPr>
            <a:r>
              <a:rPr lang="en-US" sz="1200" dirty="0"/>
              <a:t>	</a:t>
            </a:r>
            <a:r>
              <a:rPr lang="en-US" sz="1200" dirty="0" smtClean="0">
                <a:sym typeface="Wingdings" panose="05000000000000000000" pitchFamily="2" charset="2"/>
              </a:rPr>
              <a:t>Version for the Next Release: MEMS03</a:t>
            </a:r>
            <a:endParaRPr lang="en-US" sz="1400" dirty="0" smtClean="0">
              <a:sym typeface="Wingdings" panose="05000000000000000000" pitchFamily="2" charset="2"/>
            </a:endParaRPr>
          </a:p>
          <a:p>
            <a:pPr marL="228600" lvl="1" indent="0">
              <a:buNone/>
            </a:pPr>
            <a:endParaRPr lang="en-US" sz="1400" dirty="0">
              <a:sym typeface="Wingdings" panose="05000000000000000000" pitchFamily="2" charset="2"/>
            </a:endParaRPr>
          </a:p>
          <a:p>
            <a:pPr marL="228600" lvl="1" indent="0">
              <a:buNone/>
            </a:pPr>
            <a:endParaRPr lang="en-US" sz="1400" dirty="0" smtClean="0"/>
          </a:p>
        </p:txBody>
      </p:sp>
      <p:sp>
        <p:nvSpPr>
          <p:cNvPr id="2" name="Title 1"/>
          <p:cNvSpPr>
            <a:spLocks noGrp="1"/>
          </p:cNvSpPr>
          <p:nvPr>
            <p:ph type="title"/>
          </p:nvPr>
        </p:nvSpPr>
        <p:spPr/>
        <p:txBody>
          <a:bodyPr/>
          <a:lstStyle/>
          <a:p>
            <a:r>
              <a:rPr lang="en-US" dirty="0"/>
              <a:t>Check Current Production Version of Application</a:t>
            </a:r>
          </a:p>
        </p:txBody>
      </p:sp>
    </p:spTree>
    <p:extLst>
      <p:ext uri="{BB962C8B-B14F-4D97-AF65-F5344CB8AC3E}">
        <p14:creationId xmlns:p14="http://schemas.microsoft.com/office/powerpoint/2010/main" val="1469636823"/>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80344997"/>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3399886057"/>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Copy </a:t>
            </a:r>
            <a:r>
              <a:rPr lang="en-US" dirty="0" smtClean="0"/>
              <a:t>new Version of Application</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r>
              <a:rPr lang="en-US" sz="1600" dirty="0" smtClean="0"/>
              <a:t>Using </a:t>
            </a:r>
            <a:r>
              <a:rPr lang="en-US" sz="1600" dirty="0"/>
              <a:t>EVP Deployment </a:t>
            </a:r>
            <a:r>
              <a:rPr lang="en-US" sz="1600" dirty="0" smtClean="0"/>
              <a:t>Helper(Server:apse8488</a:t>
            </a:r>
            <a:r>
              <a:rPr lang="en-US" sz="1600" dirty="0"/>
              <a:t>)</a:t>
            </a:r>
          </a:p>
          <a:p>
            <a:endParaRPr lang="en-US" sz="16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87" y="1533303"/>
            <a:ext cx="8710996" cy="2081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756" y="2839446"/>
            <a:ext cx="7724775" cy="291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1181877" y="3299358"/>
            <a:ext cx="923370" cy="269915"/>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5" name="Rectangular Callout 4"/>
          <p:cNvSpPr/>
          <p:nvPr/>
        </p:nvSpPr>
        <p:spPr>
          <a:xfrm>
            <a:off x="2658140" y="3831266"/>
            <a:ext cx="1307804" cy="368596"/>
          </a:xfrm>
          <a:prstGeom prst="wedgeRectCallout">
            <a:avLst>
              <a:gd name="adj1" fmla="val -41964"/>
              <a:gd name="adj2" fmla="val 140423"/>
            </a:avLst>
          </a:prstGeom>
          <a:solidFill>
            <a:schemeClr val="bg1"/>
          </a:solid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Application Name (4-5 letters)</a:t>
            </a:r>
            <a:endParaRPr lang="en-US" sz="1100" dirty="0">
              <a:solidFill>
                <a:schemeClr val="tx1"/>
              </a:solidFill>
            </a:endParaRPr>
          </a:p>
        </p:txBody>
      </p:sp>
      <p:sp>
        <p:nvSpPr>
          <p:cNvPr id="13" name="Rectangular Callout 12"/>
          <p:cNvSpPr/>
          <p:nvPr/>
        </p:nvSpPr>
        <p:spPr>
          <a:xfrm>
            <a:off x="4546885" y="3831266"/>
            <a:ext cx="1099003" cy="411125"/>
          </a:xfrm>
          <a:prstGeom prst="wedgeRectCallout">
            <a:avLst>
              <a:gd name="adj1" fmla="val -20013"/>
              <a:gd name="adj2" fmla="val 88500"/>
            </a:avLst>
          </a:prstGeom>
          <a:solidFill>
            <a:schemeClr val="bg1"/>
          </a:solid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Current Version in Production</a:t>
            </a:r>
            <a:endParaRPr lang="en-US" sz="1100" dirty="0">
              <a:solidFill>
                <a:schemeClr val="tx1"/>
              </a:solidFill>
            </a:endParaRPr>
          </a:p>
        </p:txBody>
      </p:sp>
      <p:sp>
        <p:nvSpPr>
          <p:cNvPr id="14" name="Rectangular Callout 13"/>
          <p:cNvSpPr/>
          <p:nvPr/>
        </p:nvSpPr>
        <p:spPr>
          <a:xfrm>
            <a:off x="6166883" y="4296770"/>
            <a:ext cx="974345" cy="434719"/>
          </a:xfrm>
          <a:prstGeom prst="wedgeRectCallout">
            <a:avLst>
              <a:gd name="adj1" fmla="val -152055"/>
              <a:gd name="adj2" fmla="val 42029"/>
            </a:avLst>
          </a:prstGeom>
          <a:solidFill>
            <a:schemeClr val="bg1"/>
          </a:solid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New Version Number</a:t>
            </a:r>
            <a:endParaRPr lang="en-US" sz="1100" dirty="0">
              <a:solidFill>
                <a:schemeClr val="tx1"/>
              </a:solidFill>
            </a:endParaRPr>
          </a:p>
        </p:txBody>
      </p:sp>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387" y="2839446"/>
            <a:ext cx="8878925" cy="2560122"/>
          </a:xfrm>
          <a:prstGeom prst="rect">
            <a:avLst/>
          </a:prstGeom>
          <a:noFill/>
          <a:ln w="9525">
            <a:solidFill>
              <a:srgbClr val="EA750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971120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9702"/>
                                        </p:tgtEl>
                                        <p:attrNameLst>
                                          <p:attrName>style.visibility</p:attrName>
                                        </p:attrNameLst>
                                      </p:cBhvr>
                                      <p:to>
                                        <p:strVal val="visible"/>
                                      </p:to>
                                    </p:set>
                                    <p:animEffect transition="in" filter="fade">
                                      <p:cBhvr>
                                        <p:cTn id="10" dur="500"/>
                                        <p:tgtEl>
                                          <p:spTgt spid="297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3"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28076324"/>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78382898"/>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87" y="1470394"/>
            <a:ext cx="759142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pPr lvl="0"/>
            <a:r>
              <a:rPr lang="en-US" dirty="0"/>
              <a:t>Checkout Media to Staging </a:t>
            </a:r>
            <a:r>
              <a:rPr lang="en-US" dirty="0" smtClean="0"/>
              <a:t>Folder</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0"/>
            <a:endParaRPr lang="en-US" sz="1600" dirty="0" smtClean="0"/>
          </a:p>
        </p:txBody>
      </p:sp>
      <p:sp>
        <p:nvSpPr>
          <p:cNvPr id="6" name="Rectangle 5"/>
          <p:cNvSpPr/>
          <p:nvPr/>
        </p:nvSpPr>
        <p:spPr>
          <a:xfrm>
            <a:off x="2105246" y="3409783"/>
            <a:ext cx="2275367" cy="269915"/>
          </a:xfrm>
          <a:prstGeom prst="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Rectangular Callout 6"/>
          <p:cNvSpPr/>
          <p:nvPr/>
        </p:nvSpPr>
        <p:spPr>
          <a:xfrm>
            <a:off x="2849526" y="3810002"/>
            <a:ext cx="1307804" cy="368596"/>
          </a:xfrm>
          <a:prstGeom prst="wedgeRectCallout">
            <a:avLst>
              <a:gd name="adj1" fmla="val -41964"/>
              <a:gd name="adj2" fmla="val 140423"/>
            </a:avLst>
          </a:prstGeom>
          <a:solidFill>
            <a:schemeClr val="bg1"/>
          </a:solid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Application Name (4-5 letters)</a:t>
            </a:r>
            <a:endParaRPr lang="en-US" sz="1100" dirty="0">
              <a:solidFill>
                <a:schemeClr val="tx1"/>
              </a:solidFill>
            </a:endParaRPr>
          </a:p>
        </p:txBody>
      </p:sp>
      <p:sp>
        <p:nvSpPr>
          <p:cNvPr id="8" name="Rectangular Callout 7"/>
          <p:cNvSpPr/>
          <p:nvPr/>
        </p:nvSpPr>
        <p:spPr>
          <a:xfrm>
            <a:off x="5259571" y="4199868"/>
            <a:ext cx="1070343" cy="368596"/>
          </a:xfrm>
          <a:prstGeom prst="wedgeRectCallout">
            <a:avLst>
              <a:gd name="adj1" fmla="val -108520"/>
              <a:gd name="adj2" fmla="val 56769"/>
            </a:avLst>
          </a:prstGeom>
          <a:solidFill>
            <a:schemeClr val="bg1"/>
          </a:solidFill>
          <a:ln>
            <a:solidFill>
              <a:srgbClr val="EA75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100" dirty="0" smtClean="0">
                <a:solidFill>
                  <a:schemeClr val="tx1"/>
                </a:solidFill>
              </a:rPr>
              <a:t>New Version Number</a:t>
            </a:r>
            <a:endParaRPr lang="en-US" sz="1100" dirty="0">
              <a:solidFill>
                <a:schemeClr val="tx1"/>
              </a:solidFill>
            </a:endParaRPr>
          </a:p>
        </p:txBody>
      </p:sp>
      <p:pic>
        <p:nvPicPr>
          <p:cNvPr id="307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50" y="1117473"/>
            <a:ext cx="7477125" cy="512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6911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25"/>
                                        </p:tgtEl>
                                        <p:attrNameLst>
                                          <p:attrName>style.visibility</p:attrName>
                                        </p:attrNameLst>
                                      </p:cBhvr>
                                      <p:to>
                                        <p:strVal val="visible"/>
                                      </p:to>
                                    </p:set>
                                    <p:animEffect transition="in" filter="fade">
                                      <p:cBhvr>
                                        <p:cTn id="17"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EVP Media Staging Folder</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0"/>
            <a:r>
              <a:rPr lang="en-US" sz="1600" dirty="0" smtClean="0"/>
              <a:t>Staging </a:t>
            </a:r>
            <a:r>
              <a:rPr lang="en-US" sz="1600" dirty="0"/>
              <a:t>Folder: </a:t>
            </a:r>
            <a:r>
              <a:rPr lang="en-US" sz="1600" dirty="0">
                <a:hlinkClick r:id="rId3" action="ppaction://hlinkfile"/>
              </a:rPr>
              <a:t>\\</a:t>
            </a:r>
            <a:r>
              <a:rPr lang="en-US" sz="1600" dirty="0" smtClean="0">
                <a:hlinkClick r:id="rId3" action="ppaction://hlinkfile"/>
              </a:rPr>
              <a:t>apse8488\EVPMediaStaging</a:t>
            </a:r>
            <a:endParaRPr lang="en-US" sz="1600" dirty="0" smtClean="0"/>
          </a:p>
          <a:p>
            <a:pPr lvl="0"/>
            <a:endParaRPr lang="en-US" sz="1600" dirty="0"/>
          </a:p>
          <a:p>
            <a:pPr lvl="0"/>
            <a:endParaRPr lang="en-US" sz="1600" dirty="0" smtClean="0"/>
          </a:p>
          <a:p>
            <a:pPr lvl="0"/>
            <a:endParaRPr lang="en-US" sz="1600" dirty="0"/>
          </a:p>
          <a:p>
            <a:pPr lvl="0"/>
            <a:endParaRPr lang="en-US" sz="1600" dirty="0" smtClean="0"/>
          </a:p>
          <a:p>
            <a:pPr lvl="0"/>
            <a:endParaRPr lang="en-US" sz="1600" dirty="0"/>
          </a:p>
          <a:p>
            <a:pPr lvl="0"/>
            <a:endParaRPr lang="en-US" sz="1600" dirty="0" smtClean="0"/>
          </a:p>
          <a:p>
            <a:pPr lvl="0"/>
            <a:endParaRPr lang="en-US" sz="1600" dirty="0"/>
          </a:p>
          <a:p>
            <a:pPr lvl="0"/>
            <a:endParaRPr lang="en-US" sz="1600" dirty="0" smtClean="0"/>
          </a:p>
          <a:p>
            <a:pPr lvl="0"/>
            <a:endParaRPr lang="en-US" sz="1600" dirty="0"/>
          </a:p>
          <a:p>
            <a:pPr lvl="0"/>
            <a:endParaRPr lang="en-US" sz="1600" dirty="0" smtClean="0"/>
          </a:p>
          <a:p>
            <a:pPr lvl="0"/>
            <a:endParaRPr lang="en-US" sz="1600" dirty="0"/>
          </a:p>
          <a:p>
            <a:pPr lvl="0"/>
            <a:endParaRPr lang="en-US" sz="1600" dirty="0" smtClean="0"/>
          </a:p>
          <a:p>
            <a:pPr lvl="0"/>
            <a:endParaRPr lang="en-US" sz="1400" dirty="0" smtClean="0"/>
          </a:p>
          <a:p>
            <a:pPr lvl="0"/>
            <a:r>
              <a:rPr lang="en-US" sz="1400" dirty="0">
                <a:hlinkClick r:id="rId4"/>
              </a:rPr>
              <a:t>http://</a:t>
            </a:r>
            <a:r>
              <a:rPr lang="en-US" sz="1400" dirty="0" smtClean="0">
                <a:hlinkClick r:id="rId4"/>
              </a:rPr>
              <a:t>svn.uhc.com/svn/uht_cca_cvp/&lt;</a:t>
            </a:r>
            <a:r>
              <a:rPr lang="en-US" sz="1400" b="1" dirty="0" smtClean="0">
                <a:hlinkClick r:id="rId4"/>
              </a:rPr>
              <a:t>APPNAME</a:t>
            </a:r>
            <a:r>
              <a:rPr lang="en-US" sz="1400" dirty="0" smtClean="0">
                <a:hlinkClick r:id="rId4"/>
              </a:rPr>
              <a:t>&gt;/branches/RB-&lt;</a:t>
            </a:r>
            <a:r>
              <a:rPr lang="en-US" sz="1400" b="1" dirty="0" smtClean="0">
                <a:hlinkClick r:id="rId4"/>
              </a:rPr>
              <a:t>APPVERSION</a:t>
            </a:r>
            <a:r>
              <a:rPr lang="en-US" sz="1400" dirty="0" smtClean="0">
                <a:hlinkClick r:id="rId4"/>
              </a:rPr>
              <a:t>&gt;.x/Grammars</a:t>
            </a:r>
            <a:endParaRPr lang="en-US" sz="1400" dirty="0" smtClean="0"/>
          </a:p>
          <a:p>
            <a:pPr lvl="0"/>
            <a:r>
              <a:rPr lang="en-US" sz="1400" dirty="0">
                <a:hlinkClick r:id="rId5"/>
              </a:rPr>
              <a:t>http://svn.uhc.com/svn/uht_cca_cvp/&lt;</a:t>
            </a:r>
            <a:r>
              <a:rPr lang="en-US" sz="1400" b="1" dirty="0">
                <a:hlinkClick r:id="rId5"/>
              </a:rPr>
              <a:t>APPNAME</a:t>
            </a:r>
            <a:r>
              <a:rPr lang="en-US" sz="1400" dirty="0">
                <a:hlinkClick r:id="rId5"/>
              </a:rPr>
              <a:t>&gt;/branches/RB-&lt;</a:t>
            </a:r>
            <a:r>
              <a:rPr lang="en-US" sz="1400" b="1" dirty="0">
                <a:hlinkClick r:id="rId5"/>
              </a:rPr>
              <a:t>APPVERSION</a:t>
            </a:r>
            <a:r>
              <a:rPr lang="en-US" sz="1400" dirty="0">
                <a:hlinkClick r:id="rId5"/>
              </a:rPr>
              <a:t>&gt;.</a:t>
            </a:r>
            <a:r>
              <a:rPr lang="en-US" sz="1400" dirty="0" smtClean="0">
                <a:hlinkClick r:id="rId5"/>
              </a:rPr>
              <a:t>x/WAVs</a:t>
            </a:r>
            <a:endParaRPr lang="en-US" sz="1400" dirty="0" smtClean="0"/>
          </a:p>
          <a:p>
            <a:pPr lvl="0"/>
            <a:endParaRPr lang="en-US" sz="1400" dirty="0"/>
          </a:p>
          <a:p>
            <a:pPr lvl="0"/>
            <a:endParaRPr lang="en-US" sz="1600" dirty="0" smtClean="0"/>
          </a:p>
          <a:p>
            <a:pPr lvl="0"/>
            <a:endParaRPr lang="en-US" sz="1600" dirty="0" smtClean="0"/>
          </a:p>
          <a:p>
            <a:pPr lvl="0"/>
            <a:endParaRPr lang="en-US" sz="1600" dirty="0" smtClean="0"/>
          </a:p>
          <a:p>
            <a:pPr lvl="0"/>
            <a:endParaRPr lang="en-US" sz="1600" dirty="0" smtClean="0"/>
          </a:p>
        </p:txBody>
      </p:sp>
      <p:pic>
        <p:nvPicPr>
          <p:cNvPr id="2048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645" y="1416436"/>
            <a:ext cx="5593724" cy="405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4571760"/>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015004838"/>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281778557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Setup Anthill for new version (auto build function</a:t>
            </a:r>
            <a:r>
              <a:rPr lang="en-US" dirty="0" smtClean="0"/>
              <a:t>)</a:t>
            </a:r>
            <a:endParaRPr lang="en-US" dirty="0"/>
          </a:p>
        </p:txBody>
      </p:sp>
      <p:sp>
        <p:nvSpPr>
          <p:cNvPr id="3" name="Content Placeholder 2"/>
          <p:cNvSpPr>
            <a:spLocks noGrp="1"/>
          </p:cNvSpPr>
          <p:nvPr>
            <p:ph idx="1"/>
          </p:nvPr>
        </p:nvSpPr>
        <p:spPr>
          <a:xfrm>
            <a:off x="457200" y="1143000"/>
            <a:ext cx="8207829" cy="5199743"/>
          </a:xfrm>
        </p:spPr>
        <p:txBody>
          <a:bodyPr>
            <a:noAutofit/>
          </a:bodyPr>
          <a:lstStyle/>
          <a:p>
            <a:pPr lvl="0"/>
            <a:r>
              <a:rPr lang="en-US" sz="1600" dirty="0" smtClean="0"/>
              <a:t>Copy a Project in Anthill for Automatic Build function</a:t>
            </a:r>
          </a:p>
          <a:p>
            <a:pPr lvl="0"/>
            <a:r>
              <a:rPr lang="en-US" sz="1600" dirty="0"/>
              <a:t>Link: </a:t>
            </a:r>
            <a:r>
              <a:rPr lang="en-US" sz="1600" dirty="0">
                <a:hlinkClick r:id="rId3"/>
              </a:rPr>
              <a:t>http://ahp.uhc.com</a:t>
            </a:r>
            <a:r>
              <a:rPr lang="en-US" sz="1600" dirty="0" smtClean="0">
                <a:hlinkClick r:id="rId3"/>
              </a:rPr>
              <a:t>/</a:t>
            </a:r>
            <a:endParaRPr lang="en-US" sz="1600" dirty="0" smtClean="0"/>
          </a:p>
          <a:p>
            <a:pPr lvl="0"/>
            <a:r>
              <a:rPr lang="en-US" sz="1600" dirty="0"/>
              <a:t>Modify Project Settings in Anthill</a:t>
            </a:r>
          </a:p>
          <a:p>
            <a:pPr lvl="2"/>
            <a:r>
              <a:rPr lang="en-US" sz="1400" dirty="0"/>
              <a:t>Open </a:t>
            </a:r>
            <a:r>
              <a:rPr lang="en-US" sz="1400" b="1" dirty="0"/>
              <a:t>Anthill</a:t>
            </a:r>
          </a:p>
          <a:p>
            <a:pPr lvl="2"/>
            <a:r>
              <a:rPr lang="en-US" sz="1400" dirty="0"/>
              <a:t>Click </a:t>
            </a:r>
            <a:r>
              <a:rPr lang="en-US" sz="1400" b="1" dirty="0"/>
              <a:t>Administration</a:t>
            </a:r>
            <a:r>
              <a:rPr lang="en-US" sz="1400" dirty="0"/>
              <a:t> tab</a:t>
            </a:r>
          </a:p>
          <a:p>
            <a:pPr lvl="2"/>
            <a:r>
              <a:rPr lang="en-US" sz="1400" dirty="0"/>
              <a:t>Go to </a:t>
            </a:r>
            <a:r>
              <a:rPr lang="en-US" sz="1400" b="1" dirty="0"/>
              <a:t>UHGIT</a:t>
            </a:r>
            <a:r>
              <a:rPr lang="en-US" sz="1400" dirty="0"/>
              <a:t> folder</a:t>
            </a:r>
          </a:p>
          <a:p>
            <a:pPr lvl="2"/>
            <a:r>
              <a:rPr lang="en-US" sz="1400" dirty="0"/>
              <a:t>Click </a:t>
            </a:r>
            <a:r>
              <a:rPr lang="en-US" sz="1400" b="1" dirty="0"/>
              <a:t>EVP</a:t>
            </a:r>
          </a:p>
          <a:p>
            <a:pPr lvl="2"/>
            <a:r>
              <a:rPr lang="en-US" sz="1400" dirty="0"/>
              <a:t>Select app to be copied</a:t>
            </a:r>
          </a:p>
          <a:p>
            <a:pPr lvl="2"/>
            <a:r>
              <a:rPr lang="en-US" sz="1400" dirty="0"/>
              <a:t>Copy latest Work flow</a:t>
            </a:r>
          </a:p>
          <a:p>
            <a:pPr lvl="2"/>
            <a:r>
              <a:rPr lang="en-US" sz="1400" dirty="0"/>
              <a:t>Edit properties of the copied Work Flow</a:t>
            </a:r>
          </a:p>
          <a:p>
            <a:pPr lvl="2"/>
            <a:r>
              <a:rPr lang="en-US" sz="1400" dirty="0"/>
              <a:t>Change Build Name to appropriate version and save</a:t>
            </a:r>
          </a:p>
          <a:p>
            <a:pPr lvl="2"/>
            <a:r>
              <a:rPr lang="en-US" sz="1400" dirty="0"/>
              <a:t>Update Source Configuration to proper version and save</a:t>
            </a:r>
          </a:p>
          <a:p>
            <a:pPr lvl="2"/>
            <a:r>
              <a:rPr lang="en-US" sz="1400" dirty="0"/>
              <a:t>Change the build version and save</a:t>
            </a:r>
          </a:p>
          <a:p>
            <a:pPr lvl="2"/>
            <a:r>
              <a:rPr lang="en-US" sz="1400" dirty="0"/>
              <a:t>Update value of the </a:t>
            </a:r>
            <a:r>
              <a:rPr lang="en-US" sz="1400" b="1" dirty="0" err="1"/>
              <a:t>projcode</a:t>
            </a:r>
            <a:r>
              <a:rPr lang="en-US" sz="1400" dirty="0"/>
              <a:t> on the properties tab</a:t>
            </a:r>
          </a:p>
          <a:p>
            <a:pPr lvl="0"/>
            <a:endParaRPr lang="en-US" sz="1600" dirty="0" smtClean="0"/>
          </a:p>
          <a:p>
            <a:pPr lvl="0"/>
            <a:endParaRPr lang="en-US" sz="1600" dirty="0" smtClean="0"/>
          </a:p>
          <a:p>
            <a:endParaRPr lang="en-US" sz="1600" dirty="0"/>
          </a:p>
        </p:txBody>
      </p:sp>
    </p:spTree>
    <p:extLst>
      <p:ext uri="{BB962C8B-B14F-4D97-AF65-F5344CB8AC3E}">
        <p14:creationId xmlns:p14="http://schemas.microsoft.com/office/powerpoint/2010/main" val="32995362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Cisco’s Solution for Contact Center</a:t>
            </a:r>
            <a:endParaRPr lang="en-US" sz="3200"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8</a:t>
            </a:fld>
            <a:endParaRPr lang="en-US">
              <a:solidFill>
                <a:srgbClr val="63666A"/>
              </a:solidFill>
            </a:endParaRPr>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3294" y="2165350"/>
            <a:ext cx="4695825"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1356282"/>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132378"/>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1115499672"/>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Checkout application from SVN Repository</a:t>
            </a:r>
          </a:p>
        </p:txBody>
      </p:sp>
      <p:sp>
        <p:nvSpPr>
          <p:cNvPr id="3" name="Content Placeholder 2"/>
          <p:cNvSpPr>
            <a:spLocks noGrp="1"/>
          </p:cNvSpPr>
          <p:nvPr>
            <p:ph idx="1"/>
          </p:nvPr>
        </p:nvSpPr>
        <p:spPr>
          <a:xfrm>
            <a:off x="457200" y="1143000"/>
            <a:ext cx="8207829" cy="5199743"/>
          </a:xfrm>
        </p:spPr>
        <p:txBody>
          <a:bodyPr>
            <a:noAutofit/>
          </a:bodyPr>
          <a:lstStyle/>
          <a:p>
            <a:pPr lvl="0"/>
            <a:r>
              <a:rPr lang="en-US" sz="1600" dirty="0" smtClean="0"/>
              <a:t>SVN </a:t>
            </a:r>
            <a:r>
              <a:rPr lang="en-US" sz="1600" dirty="0"/>
              <a:t>Repository: </a:t>
            </a:r>
            <a:r>
              <a:rPr lang="en-US" sz="1600" dirty="0">
                <a:hlinkClick r:id="rId3"/>
              </a:rPr>
              <a:t>http://</a:t>
            </a:r>
            <a:r>
              <a:rPr lang="en-US" sz="1600" dirty="0" smtClean="0">
                <a:hlinkClick r:id="rId3"/>
              </a:rPr>
              <a:t>svn.uhc.com/svn/uht_cca_cvp</a:t>
            </a:r>
            <a:endParaRPr lang="en-US" sz="1600" dirty="0" smtClean="0"/>
          </a:p>
          <a:p>
            <a:pPr lvl="0"/>
            <a:endParaRPr lang="en-US" sz="1600" dirty="0"/>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005344"/>
            <a:ext cx="3810000" cy="367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triped Right Arrow 3"/>
          <p:cNvSpPr/>
          <p:nvPr/>
        </p:nvSpPr>
        <p:spPr>
          <a:xfrm>
            <a:off x="3349256" y="2892056"/>
            <a:ext cx="1222744" cy="701749"/>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9126" y="2505322"/>
            <a:ext cx="3467100" cy="165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811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rved Right Arrow 5"/>
          <p:cNvSpPr/>
          <p:nvPr/>
        </p:nvSpPr>
        <p:spPr>
          <a:xfrm>
            <a:off x="1723221" y="3028207"/>
            <a:ext cx="1480766" cy="1422071"/>
          </a:xfrm>
          <a:prstGeom prst="curvedRightArrow">
            <a:avLst>
              <a:gd name="adj1" fmla="val 19915"/>
              <a:gd name="adj2" fmla="val 5000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chemeClr val="tx1"/>
              </a:solidFill>
            </a:endParaRPr>
          </a:p>
        </p:txBody>
      </p:sp>
      <p:sp>
        <p:nvSpPr>
          <p:cNvPr id="2" name="Title 1"/>
          <p:cNvSpPr>
            <a:spLocks noGrp="1"/>
          </p:cNvSpPr>
          <p:nvPr>
            <p:ph type="title"/>
          </p:nvPr>
        </p:nvSpPr>
        <p:spPr/>
        <p:txBody>
          <a:bodyPr/>
          <a:lstStyle/>
          <a:p>
            <a:r>
              <a:rPr lang="en-US" dirty="0"/>
              <a:t>Checkout application from SVN Repository</a:t>
            </a:r>
          </a:p>
        </p:txBody>
      </p:sp>
      <p:sp>
        <p:nvSpPr>
          <p:cNvPr id="3" name="Content Placeholder 2"/>
          <p:cNvSpPr>
            <a:spLocks noGrp="1"/>
          </p:cNvSpPr>
          <p:nvPr>
            <p:ph idx="1"/>
          </p:nvPr>
        </p:nvSpPr>
        <p:spPr>
          <a:xfrm>
            <a:off x="457200" y="1143000"/>
            <a:ext cx="8207829" cy="5199743"/>
          </a:xfrm>
        </p:spPr>
        <p:txBody>
          <a:bodyPr>
            <a:noAutofit/>
          </a:bodyPr>
          <a:lstStyle/>
          <a:p>
            <a:pPr lvl="0"/>
            <a:r>
              <a:rPr lang="en-US" sz="1600" dirty="0" smtClean="0"/>
              <a:t>Update Application Name</a:t>
            </a:r>
            <a:endParaRPr lang="en-US" sz="1600" dirty="0"/>
          </a:p>
        </p:txBody>
      </p:sp>
      <p:pic>
        <p:nvPicPr>
          <p:cNvPr id="2253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987" y="4021653"/>
            <a:ext cx="3133725" cy="857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400" y="1714129"/>
            <a:ext cx="398145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9636184"/>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rved Right Arrow 5"/>
          <p:cNvSpPr/>
          <p:nvPr/>
        </p:nvSpPr>
        <p:spPr>
          <a:xfrm>
            <a:off x="832572" y="3352800"/>
            <a:ext cx="1056904" cy="1816925"/>
          </a:xfrm>
          <a:prstGeom prst="curv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solidFill>
                <a:schemeClr val="tx1"/>
              </a:solidFill>
            </a:endParaRP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545" y="1430605"/>
            <a:ext cx="65246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a:t>Checkout application from SVN Repository</a:t>
            </a:r>
          </a:p>
        </p:txBody>
      </p:sp>
      <p:sp>
        <p:nvSpPr>
          <p:cNvPr id="3" name="Content Placeholder 2"/>
          <p:cNvSpPr>
            <a:spLocks noGrp="1"/>
          </p:cNvSpPr>
          <p:nvPr>
            <p:ph idx="1"/>
          </p:nvPr>
        </p:nvSpPr>
        <p:spPr>
          <a:xfrm>
            <a:off x="457200" y="1143000"/>
            <a:ext cx="8207829" cy="5199743"/>
          </a:xfrm>
        </p:spPr>
        <p:txBody>
          <a:bodyPr>
            <a:noAutofit/>
          </a:bodyPr>
          <a:lstStyle/>
          <a:p>
            <a:pPr lvl="0"/>
            <a:r>
              <a:rPr lang="en-US" sz="1600" dirty="0" smtClean="0"/>
              <a:t>Update Current Version Number in the </a:t>
            </a:r>
            <a:r>
              <a:rPr lang="en-US" sz="1600" b="1" dirty="0" smtClean="0"/>
              <a:t>.project</a:t>
            </a:r>
            <a:r>
              <a:rPr lang="en-US" sz="1600" dirty="0" smtClean="0"/>
              <a:t> file </a:t>
            </a:r>
          </a:p>
          <a:p>
            <a:endParaRPr lang="en-US" sz="1600" dirty="0"/>
          </a:p>
        </p:txBody>
      </p:sp>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476" y="4002355"/>
            <a:ext cx="631507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615044" y="2054431"/>
            <a:ext cx="712520" cy="391886"/>
          </a:xfrm>
          <a:prstGeom prst="rect">
            <a:avLst/>
          </a:prstGeom>
          <a:no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Rectangle 6"/>
          <p:cNvSpPr/>
          <p:nvPr/>
        </p:nvSpPr>
        <p:spPr>
          <a:xfrm>
            <a:off x="2622467" y="4261263"/>
            <a:ext cx="712520" cy="391886"/>
          </a:xfrm>
          <a:prstGeom prst="rect">
            <a:avLst/>
          </a:prstGeom>
          <a:noFill/>
          <a:ln>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68796218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356519872"/>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261919821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420100" cy="769938"/>
          </a:xfrm>
        </p:spPr>
        <p:txBody>
          <a:bodyPr>
            <a:normAutofit/>
          </a:bodyPr>
          <a:lstStyle/>
          <a:p>
            <a:pPr lvl="0"/>
            <a:r>
              <a:rPr lang="en-US" dirty="0"/>
              <a:t>Apply the </a:t>
            </a:r>
            <a:r>
              <a:rPr lang="en-US" dirty="0" smtClean="0"/>
              <a:t>Changes(Call Studio/Wav Files/Grammar Files)</a:t>
            </a:r>
            <a:endParaRPr lang="en-US" dirty="0"/>
          </a:p>
        </p:txBody>
      </p:sp>
      <p:sp>
        <p:nvSpPr>
          <p:cNvPr id="3" name="Content Placeholder 2"/>
          <p:cNvSpPr>
            <a:spLocks noGrp="1"/>
          </p:cNvSpPr>
          <p:nvPr>
            <p:ph idx="1"/>
          </p:nvPr>
        </p:nvSpPr>
        <p:spPr>
          <a:xfrm>
            <a:off x="457199" y="1143000"/>
            <a:ext cx="8308429" cy="5178972"/>
          </a:xfrm>
        </p:spPr>
        <p:txBody>
          <a:bodyPr>
            <a:normAutofit/>
          </a:bodyPr>
          <a:lstStyle/>
          <a:p>
            <a:r>
              <a:rPr lang="en-US" sz="1800" dirty="0" err="1" smtClean="0"/>
              <a:t>Callflow</a:t>
            </a:r>
            <a:r>
              <a:rPr lang="en-US" sz="1800" dirty="0" smtClean="0"/>
              <a:t> Changes</a:t>
            </a:r>
          </a:p>
          <a:p>
            <a:pPr lvl="1"/>
            <a:r>
              <a:rPr lang="en-US" sz="1600" dirty="0" smtClean="0"/>
              <a:t>Apply </a:t>
            </a:r>
            <a:r>
              <a:rPr lang="en-US" sz="1600" dirty="0"/>
              <a:t>the changes required by the WO/Project in CISCO Call Studio</a:t>
            </a:r>
          </a:p>
          <a:p>
            <a:pPr lvl="1"/>
            <a:r>
              <a:rPr lang="en-US" sz="1600" dirty="0"/>
              <a:t>Update the application to make sure that the project is up-to-date. </a:t>
            </a:r>
            <a:endParaRPr lang="en-US" sz="1600" dirty="0" smtClean="0"/>
          </a:p>
          <a:p>
            <a:pPr lvl="2"/>
            <a:r>
              <a:rPr lang="en-US" sz="1400" dirty="0" smtClean="0"/>
              <a:t>Right click application  &gt;&gt; Team &gt;&gt; Update to Head</a:t>
            </a:r>
          </a:p>
          <a:p>
            <a:pPr lvl="1"/>
            <a:r>
              <a:rPr lang="en-US" sz="1600" dirty="0" smtClean="0"/>
              <a:t>Validate </a:t>
            </a:r>
            <a:r>
              <a:rPr lang="en-US" sz="1600" dirty="0"/>
              <a:t>the application to check for </a:t>
            </a:r>
            <a:r>
              <a:rPr lang="en-US" sz="1600" dirty="0" smtClean="0"/>
              <a:t>errors</a:t>
            </a:r>
          </a:p>
          <a:p>
            <a:pPr lvl="2"/>
            <a:r>
              <a:rPr lang="en-US" sz="1400" dirty="0" smtClean="0"/>
              <a:t>Right Click application &gt;&gt; Validate</a:t>
            </a:r>
          </a:p>
          <a:p>
            <a:r>
              <a:rPr lang="en-US" sz="1800" dirty="0" smtClean="0"/>
              <a:t>Wav Files/Grammar Files Updates</a:t>
            </a:r>
          </a:p>
          <a:p>
            <a:pPr lvl="1"/>
            <a:r>
              <a:rPr lang="en-US" sz="1600" dirty="0" smtClean="0"/>
              <a:t>Copy to EVP Media Staging Folder</a:t>
            </a:r>
          </a:p>
          <a:p>
            <a:pPr lvl="1"/>
            <a:endParaRPr lang="en-US" sz="1200" dirty="0"/>
          </a:p>
        </p:txBody>
      </p:sp>
    </p:spTree>
    <p:extLst>
      <p:ext uri="{BB962C8B-B14F-4D97-AF65-F5344CB8AC3E}">
        <p14:creationId xmlns:p14="http://schemas.microsoft.com/office/powerpoint/2010/main" val="282637891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815825728"/>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1749376439"/>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smtClean="0"/>
              <a:t>Commit Changes (Call Studio/Media Staging Folder)</a:t>
            </a:r>
            <a:endParaRPr lang="en-US" dirty="0"/>
          </a:p>
        </p:txBody>
      </p:sp>
      <p:sp>
        <p:nvSpPr>
          <p:cNvPr id="3" name="Content Placeholder 2"/>
          <p:cNvSpPr>
            <a:spLocks noGrp="1"/>
          </p:cNvSpPr>
          <p:nvPr>
            <p:ph idx="1"/>
          </p:nvPr>
        </p:nvSpPr>
        <p:spPr>
          <a:xfrm>
            <a:off x="457199" y="1143000"/>
            <a:ext cx="8308429" cy="5178972"/>
          </a:xfrm>
        </p:spPr>
        <p:txBody>
          <a:bodyPr>
            <a:normAutofit/>
          </a:bodyPr>
          <a:lstStyle/>
          <a:p>
            <a:r>
              <a:rPr lang="en-US" sz="1800" dirty="0" err="1" smtClean="0"/>
              <a:t>Callflow</a:t>
            </a:r>
            <a:r>
              <a:rPr lang="en-US" sz="1800" dirty="0" smtClean="0"/>
              <a:t> Changes</a:t>
            </a:r>
          </a:p>
          <a:p>
            <a:pPr lvl="1"/>
            <a:r>
              <a:rPr lang="en-US" sz="1600" dirty="0" smtClean="0"/>
              <a:t>Commit </a:t>
            </a:r>
            <a:r>
              <a:rPr lang="en-US" sz="1600" dirty="0"/>
              <a:t>the changes in the </a:t>
            </a:r>
            <a:r>
              <a:rPr lang="en-US" sz="1600" dirty="0" smtClean="0"/>
              <a:t>application</a:t>
            </a:r>
          </a:p>
          <a:p>
            <a:pPr lvl="1"/>
            <a:r>
              <a:rPr lang="en-US" sz="1600" dirty="0" smtClean="0"/>
              <a:t>Commits to the SVN repository will trigger the Anthill’s auto-build</a:t>
            </a:r>
          </a:p>
          <a:p>
            <a:pPr lvl="2"/>
            <a:r>
              <a:rPr lang="en-US" sz="1400" dirty="0" smtClean="0"/>
              <a:t>Comment </a:t>
            </a:r>
            <a:r>
              <a:rPr lang="en-US" sz="1400" dirty="0"/>
              <a:t>Convention :</a:t>
            </a:r>
          </a:p>
          <a:p>
            <a:pPr lvl="3"/>
            <a:r>
              <a:rPr lang="en-US" sz="1400" dirty="0"/>
              <a:t>Work Orders: WO #####: &lt;comment-text&gt;</a:t>
            </a:r>
          </a:p>
          <a:p>
            <a:pPr lvl="3"/>
            <a:r>
              <a:rPr lang="en-US" sz="1400" dirty="0"/>
              <a:t>Projects: 4-#####: &lt;comment-text&gt;</a:t>
            </a:r>
          </a:p>
          <a:p>
            <a:pPr lvl="3"/>
            <a:r>
              <a:rPr lang="en-US" sz="1400" dirty="0"/>
              <a:t>PM Tickets: PM########: &lt;comments-text&gt;</a:t>
            </a:r>
          </a:p>
          <a:p>
            <a:pPr lvl="3"/>
            <a:r>
              <a:rPr lang="en-US" sz="1400" dirty="0"/>
              <a:t>Catch All: EVP: &lt;project&gt; - &lt;comments-text</a:t>
            </a:r>
            <a:r>
              <a:rPr lang="en-US" sz="1400" dirty="0" smtClean="0"/>
              <a:t>&gt;</a:t>
            </a:r>
          </a:p>
          <a:p>
            <a:pPr marL="685800" lvl="3" indent="0">
              <a:buNone/>
            </a:pPr>
            <a:endParaRPr lang="en-US" sz="1600" dirty="0" smtClean="0"/>
          </a:p>
          <a:p>
            <a:r>
              <a:rPr lang="en-US" sz="1800" dirty="0" smtClean="0"/>
              <a:t>Wav Files/Grammar Files Updates</a:t>
            </a:r>
          </a:p>
          <a:p>
            <a:pPr lvl="1"/>
            <a:r>
              <a:rPr lang="en-US" sz="1600" dirty="0" smtClean="0"/>
              <a:t>Copy the wav files/grammar files in EVP Media Staging Folder</a:t>
            </a:r>
          </a:p>
          <a:p>
            <a:pPr marL="457200" lvl="2" indent="0">
              <a:buNone/>
            </a:pPr>
            <a:endParaRPr lang="en-US" sz="1400" dirty="0" smtClean="0"/>
          </a:p>
          <a:p>
            <a:pPr marL="457200" lvl="2" indent="0">
              <a:buNone/>
            </a:pPr>
            <a:r>
              <a:rPr lang="en-US" sz="1400" b="1" dirty="0" smtClean="0"/>
              <a:t>NOTE</a:t>
            </a:r>
            <a:r>
              <a:rPr lang="en-US" sz="1400" dirty="0" smtClean="0"/>
              <a:t>: Every </a:t>
            </a:r>
            <a:r>
              <a:rPr lang="en-US" sz="1400" dirty="0"/>
              <a:t>10 minutes, a scheduled job goes through all applications on the server and checks for any updates made to the repository for both the wav files and grammars.  If it detects updates, then it will commit the files automatically for each application.</a:t>
            </a:r>
          </a:p>
          <a:p>
            <a:pPr lvl="1"/>
            <a:endParaRPr lang="en-US" sz="1200" dirty="0"/>
          </a:p>
        </p:txBody>
      </p:sp>
    </p:spTree>
    <p:extLst>
      <p:ext uri="{BB962C8B-B14F-4D97-AF65-F5344CB8AC3E}">
        <p14:creationId xmlns:p14="http://schemas.microsoft.com/office/powerpoint/2010/main" val="920800939"/>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267497005"/>
              </p:ext>
            </p:extLst>
          </p:nvPr>
        </p:nvGraphicFramePr>
        <p:xfrm>
          <a:off x="457200" y="1143000"/>
          <a:ext cx="8207375" cy="5199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smtClean="0"/>
              <a:t>Application Checkout/Commit Workflow</a:t>
            </a:r>
            <a:endParaRPr lang="en-US" dirty="0"/>
          </a:p>
        </p:txBody>
      </p:sp>
    </p:spTree>
    <p:extLst>
      <p:ext uri="{BB962C8B-B14F-4D97-AF65-F5344CB8AC3E}">
        <p14:creationId xmlns:p14="http://schemas.microsoft.com/office/powerpoint/2010/main" val="3625470232"/>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Notification Email</a:t>
            </a:r>
            <a:endParaRPr lang="en-US" dirty="0"/>
          </a:p>
        </p:txBody>
      </p:sp>
      <p:pic>
        <p:nvPicPr>
          <p:cNvPr id="2765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1075" y="1293812"/>
            <a:ext cx="5314950"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125029" y="3062514"/>
            <a:ext cx="2438400" cy="214811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sz="1600" dirty="0" smtClean="0">
                <a:latin typeface="Arial" pitchFamily="34" charset="0"/>
                <a:cs typeface="Arial" pitchFamily="34" charset="0"/>
              </a:rPr>
              <a:t>Application Name</a:t>
            </a:r>
          </a:p>
          <a:p>
            <a:pPr marL="285750" indent="-285750">
              <a:buFont typeface="Arial" panose="020B0604020202020204" pitchFamily="34" charset="0"/>
              <a:buChar char="•"/>
            </a:pPr>
            <a:r>
              <a:rPr lang="en-US" sz="1600" dirty="0" smtClean="0">
                <a:latin typeface="Arial" pitchFamily="34" charset="0"/>
                <a:cs typeface="Arial" pitchFamily="34" charset="0"/>
              </a:rPr>
              <a:t>Application Version</a:t>
            </a:r>
          </a:p>
          <a:p>
            <a:pPr marL="285750" indent="-285750">
              <a:buFont typeface="Arial" panose="020B0604020202020204" pitchFamily="34" charset="0"/>
              <a:buChar char="•"/>
            </a:pPr>
            <a:r>
              <a:rPr lang="en-US" sz="1600" dirty="0" smtClean="0">
                <a:latin typeface="Arial" pitchFamily="34" charset="0"/>
                <a:cs typeface="Arial" pitchFamily="34" charset="0"/>
              </a:rPr>
              <a:t>Build Version </a:t>
            </a:r>
          </a:p>
          <a:p>
            <a:pPr marL="285750" indent="-285750">
              <a:buFont typeface="Arial" panose="020B0604020202020204" pitchFamily="34" charset="0"/>
              <a:buChar char="•"/>
            </a:pPr>
            <a:r>
              <a:rPr lang="en-US" sz="1600" dirty="0" smtClean="0">
                <a:latin typeface="Arial" pitchFamily="34" charset="0"/>
                <a:cs typeface="Arial" pitchFamily="34" charset="0"/>
              </a:rPr>
              <a:t>Status: Success/Failed</a:t>
            </a:r>
          </a:p>
          <a:p>
            <a:pPr marL="285750" indent="-285750">
              <a:buFont typeface="Arial" panose="020B0604020202020204" pitchFamily="34" charset="0"/>
              <a:buChar char="•"/>
            </a:pPr>
            <a:r>
              <a:rPr lang="en-US" sz="1600" dirty="0" smtClean="0">
                <a:latin typeface="Arial" pitchFamily="34" charset="0"/>
                <a:cs typeface="Arial" pitchFamily="34" charset="0"/>
              </a:rPr>
              <a:t>Changelog</a:t>
            </a:r>
          </a:p>
        </p:txBody>
      </p:sp>
    </p:spTree>
    <p:extLst>
      <p:ext uri="{BB962C8B-B14F-4D97-AF65-F5344CB8AC3E}">
        <p14:creationId xmlns:p14="http://schemas.microsoft.com/office/powerpoint/2010/main" val="12810977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Components  of Cisco’s Solution</a:t>
            </a:r>
            <a:endParaRPr lang="en-US" sz="3200" dirty="0"/>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Unified </a:t>
            </a:r>
            <a:r>
              <a:rPr lang="en-US" sz="1800" dirty="0">
                <a:latin typeface="Times New Roman" panose="02020603050405020304" pitchFamily="18" charset="0"/>
                <a:cs typeface="Times New Roman" panose="02020603050405020304" pitchFamily="18" charset="0"/>
              </a:rPr>
              <a:t>CVP Call </a:t>
            </a:r>
            <a:r>
              <a:rPr lang="en-US" sz="1800" dirty="0" smtClean="0">
                <a:latin typeface="Times New Roman" panose="02020603050405020304" pitchFamily="18" charset="0"/>
                <a:cs typeface="Times New Roman" panose="02020603050405020304" pitchFamily="18" charset="0"/>
              </a:rPr>
              <a:t>Server</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800" dirty="0" smtClean="0">
                <a:latin typeface="Times New Roman" panose="02020603050405020304" pitchFamily="18" charset="0"/>
                <a:cs typeface="Times New Roman" panose="02020603050405020304" pitchFamily="18" charset="0"/>
              </a:rPr>
              <a:t> </a:t>
            </a:r>
            <a:r>
              <a:rPr lang="fr-FR" sz="1800" dirty="0">
                <a:latin typeface="Times New Roman" panose="02020603050405020304" pitchFamily="18" charset="0"/>
                <a:cs typeface="Times New Roman" panose="02020603050405020304" pitchFamily="18" charset="0"/>
              </a:rPr>
              <a:t>VXML </a:t>
            </a:r>
            <a:r>
              <a:rPr lang="fr-FR" sz="1800" dirty="0" smtClean="0">
                <a:latin typeface="Times New Roman" panose="02020603050405020304" pitchFamily="18" charset="0"/>
                <a:cs typeface="Times New Roman" panose="02020603050405020304" pitchFamily="18" charset="0"/>
              </a:rPr>
              <a:t>Server</a:t>
            </a:r>
            <a:endParaRPr lang="fr-FR"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Cisco Unified Call </a:t>
            </a:r>
            <a:r>
              <a:rPr lang="en-US" sz="1800" dirty="0" smtClean="0">
                <a:latin typeface="Times New Roman" panose="02020603050405020304" pitchFamily="18" charset="0"/>
                <a:cs typeface="Times New Roman" panose="02020603050405020304" pitchFamily="18" charset="0"/>
              </a:rPr>
              <a:t>Studio</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Unified CVP Reporting </a:t>
            </a:r>
            <a:r>
              <a:rPr lang="en-US" sz="1800" dirty="0" smtClean="0">
                <a:latin typeface="Times New Roman" panose="02020603050405020304" pitchFamily="18" charset="0"/>
                <a:cs typeface="Times New Roman" panose="02020603050405020304" pitchFamily="18" charset="0"/>
              </a:rPr>
              <a:t>Server</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Unified CVP Operations Console </a:t>
            </a:r>
            <a:r>
              <a:rPr lang="en-US" sz="1800" dirty="0" smtClean="0">
                <a:latin typeface="Times New Roman" panose="02020603050405020304" pitchFamily="18" charset="0"/>
                <a:cs typeface="Times New Roman" panose="02020603050405020304" pitchFamily="18" charset="0"/>
              </a:rPr>
              <a:t>Server</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Additional Unified CVP Solution-Related </a:t>
            </a:r>
            <a:r>
              <a:rPr lang="en-US" sz="1800" dirty="0" smtClean="0">
                <a:latin typeface="Times New Roman" panose="02020603050405020304" pitchFamily="18" charset="0"/>
                <a:cs typeface="Times New Roman" panose="02020603050405020304" pitchFamily="18" charset="0"/>
              </a:rPr>
              <a:t>Components</a:t>
            </a:r>
          </a:p>
          <a:p>
            <a:pPr marL="0" indent="0"/>
            <a:endParaRPr lang="en-US" b="1" dirty="0" smtClean="0"/>
          </a:p>
          <a:p>
            <a:pPr marL="0" indent="0"/>
            <a:r>
              <a:rPr lang="en-US" b="1" dirty="0" smtClean="0"/>
              <a:t>NON CVP</a:t>
            </a:r>
            <a:endParaRPr lang="en-US" b="1" dirty="0"/>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Cisco Ingress Voice </a:t>
            </a:r>
            <a:r>
              <a:rPr lang="en-US" sz="1800" dirty="0" smtClean="0">
                <a:latin typeface="Times New Roman" panose="02020603050405020304" pitchFamily="18" charset="0"/>
                <a:cs typeface="Times New Roman" panose="02020603050405020304" pitchFamily="18" charset="0"/>
              </a:rPr>
              <a:t>Gateway</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Cisco </a:t>
            </a:r>
            <a:r>
              <a:rPr lang="en-US" sz="1800" dirty="0" err="1">
                <a:latin typeface="Times New Roman" panose="02020603050405020304" pitchFamily="18" charset="0"/>
                <a:cs typeface="Times New Roman" panose="02020603050405020304" pitchFamily="18" charset="0"/>
              </a:rPr>
              <a:t>VoiceXML</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Gateway</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fr-FR" sz="1800" dirty="0" smtClean="0">
                <a:latin typeface="Times New Roman" panose="02020603050405020304" pitchFamily="18" charset="0"/>
                <a:cs typeface="Times New Roman" panose="02020603050405020304" pitchFamily="18" charset="0"/>
              </a:rPr>
              <a:t> DNS </a:t>
            </a:r>
            <a:r>
              <a:rPr lang="fr-FR" sz="1800" dirty="0">
                <a:latin typeface="Times New Roman" panose="02020603050405020304" pitchFamily="18" charset="0"/>
                <a:cs typeface="Times New Roman" panose="02020603050405020304" pitchFamily="18" charset="0"/>
              </a:rPr>
              <a:t>Server</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Media Server</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Cisco Unified Communications </a:t>
            </a:r>
            <a:r>
              <a:rPr lang="en-US" sz="1800" dirty="0" smtClean="0">
                <a:latin typeface="Times New Roman" panose="02020603050405020304" pitchFamily="18" charset="0"/>
                <a:cs typeface="Times New Roman" panose="02020603050405020304" pitchFamily="18" charset="0"/>
              </a:rPr>
              <a:t>Manager</a:t>
            </a:r>
            <a:endParaRPr lang="en-US" sz="18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Cisco Unified Contact </a:t>
            </a:r>
            <a:r>
              <a:rPr lang="en-US" sz="1800" dirty="0" smtClean="0">
                <a:latin typeface="Times New Roman" panose="02020603050405020304" pitchFamily="18" charset="0"/>
                <a:cs typeface="Times New Roman" panose="02020603050405020304" pitchFamily="18" charset="0"/>
              </a:rPr>
              <a:t>Center</a:t>
            </a:r>
          </a:p>
          <a:p>
            <a:pPr marL="285750" indent="-285750">
              <a:buFont typeface="Arial" panose="020B0604020202020204" pitchFamily="34" charset="0"/>
              <a:buChar char="•"/>
            </a:pPr>
            <a:r>
              <a:rPr lang="en-US" sz="1800"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SIP Proxy </a:t>
            </a:r>
            <a:r>
              <a:rPr lang="en-US" sz="1800" dirty="0" smtClean="0">
                <a:latin typeface="Times New Roman" panose="02020603050405020304" pitchFamily="18" charset="0"/>
                <a:cs typeface="Times New Roman" panose="02020603050405020304" pitchFamily="18" charset="0"/>
              </a:rPr>
              <a:t>Server</a:t>
            </a:r>
            <a:endParaRPr lang="en-US" sz="1800" dirty="0">
              <a:latin typeface="Times New Roman" panose="02020603050405020304" pitchFamily="18" charset="0"/>
              <a:cs typeface="Times New Roman" panose="02020603050405020304" pitchFamily="18" charset="0"/>
            </a:endParaRPr>
          </a:p>
          <a:p>
            <a:pPr marL="0" indent="0"/>
            <a:r>
              <a:rPr lang="fr-FR" sz="1800" dirty="0">
                <a:latin typeface="Times New Roman" panose="02020603050405020304" pitchFamily="18" charset="0"/>
                <a:cs typeface="Times New Roman" panose="02020603050405020304" pitchFamily="18" charset="0"/>
              </a:rPr>
              <a:t>• </a:t>
            </a:r>
            <a:endParaRPr lang="en-US" dirty="0"/>
          </a:p>
        </p:txBody>
      </p:sp>
      <p:sp>
        <p:nvSpPr>
          <p:cNvPr id="4" name="Slide Number Placeholder 3"/>
          <p:cNvSpPr>
            <a:spLocks noGrp="1"/>
          </p:cNvSpPr>
          <p:nvPr>
            <p:ph type="sldNum" sz="quarter" idx="10"/>
          </p:nvPr>
        </p:nvSpPr>
        <p:spPr/>
        <p:txBody>
          <a:bodyPr/>
          <a:lstStyle/>
          <a:p>
            <a:pPr>
              <a:defRPr/>
            </a:pPr>
            <a:fld id="{25A7B5CD-182C-41D7-8965-8335E0D19892}" type="slidenum">
              <a:rPr lang="en-US" smtClean="0">
                <a:solidFill>
                  <a:srgbClr val="63666A"/>
                </a:solidFill>
              </a:rPr>
              <a:pPr>
                <a:defRPr/>
              </a:pPr>
              <a:t>9</a:t>
            </a:fld>
            <a:endParaRPr lang="en-US">
              <a:solidFill>
                <a:srgbClr val="63666A"/>
              </a:solidFill>
            </a:endParaRPr>
          </a:p>
        </p:txBody>
      </p:sp>
    </p:spTree>
    <p:extLst>
      <p:ext uri="{BB962C8B-B14F-4D97-AF65-F5344CB8AC3E}">
        <p14:creationId xmlns:p14="http://schemas.microsoft.com/office/powerpoint/2010/main" val="3662772251"/>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Dev/QA Deployment</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graphicFrame>
        <p:nvGraphicFramePr>
          <p:cNvPr id="5" name="Diagram 4"/>
          <p:cNvGraphicFramePr/>
          <p:nvPr>
            <p:extLst>
              <p:ext uri="{D42A27DB-BD31-4B8C-83A1-F6EECF244321}">
                <p14:modId xmlns:p14="http://schemas.microsoft.com/office/powerpoint/2010/main" val="2201359404"/>
              </p:ext>
            </p:extLst>
          </p:nvPr>
        </p:nvGraphicFramePr>
        <p:xfrm>
          <a:off x="667657" y="2612571"/>
          <a:ext cx="7866743" cy="2064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98757261"/>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Dev/QA Deployment Sites</a:t>
            </a:r>
            <a:endParaRPr lang="en-US" dirty="0"/>
          </a:p>
        </p:txBody>
      </p:sp>
      <p:sp>
        <p:nvSpPr>
          <p:cNvPr id="3" name="Content Placeholder 2"/>
          <p:cNvSpPr>
            <a:spLocks noGrp="1"/>
          </p:cNvSpPr>
          <p:nvPr>
            <p:ph idx="1"/>
          </p:nvPr>
        </p:nvSpPr>
        <p:spPr/>
        <p:txBody>
          <a:bodyPr>
            <a:normAutofit/>
          </a:bodyPr>
          <a:lstStyle/>
          <a:p>
            <a:pPr lvl="1"/>
            <a:r>
              <a:rPr lang="en-US" b="1" dirty="0" smtClean="0"/>
              <a:t>UVP(</a:t>
            </a:r>
            <a:r>
              <a:rPr lang="en-US" dirty="0" smtClean="0"/>
              <a:t>Unified </a:t>
            </a:r>
            <a:r>
              <a:rPr lang="en-US" dirty="0"/>
              <a:t>Voice Portal</a:t>
            </a:r>
            <a:r>
              <a:rPr lang="en-US" b="1" dirty="0"/>
              <a:t>) </a:t>
            </a:r>
            <a:r>
              <a:rPr lang="en-US" b="1" dirty="0" smtClean="0"/>
              <a:t>Apps</a:t>
            </a:r>
          </a:p>
          <a:p>
            <a:pPr lvl="2"/>
            <a:r>
              <a:rPr lang="en-US" dirty="0"/>
              <a:t>DEV: </a:t>
            </a:r>
            <a:r>
              <a:rPr lang="en-US" dirty="0">
                <a:hlinkClick r:id="rId3"/>
              </a:rPr>
              <a:t>http://apsed0234.uhc.com:5050/EvpDeploy/</a:t>
            </a:r>
            <a:endParaRPr lang="en-US" dirty="0"/>
          </a:p>
          <a:p>
            <a:pPr lvl="2"/>
            <a:r>
              <a:rPr lang="en-US"/>
              <a:t>QA: </a:t>
            </a:r>
            <a:r>
              <a:rPr lang="en-US">
                <a:hlinkClick r:id="rId4"/>
              </a:rPr>
              <a:t>http://apsed0235.uhc.com:5050/EvpDeploy</a:t>
            </a:r>
            <a:r>
              <a:rPr lang="en-US" smtClean="0">
                <a:hlinkClick r:id="rId4"/>
              </a:rPr>
              <a:t>/</a:t>
            </a:r>
            <a:endParaRPr lang="en-US" b="1" dirty="0" smtClean="0"/>
          </a:p>
          <a:p>
            <a:pPr lvl="1"/>
            <a:r>
              <a:rPr lang="en-US" b="1" dirty="0" err="1" smtClean="0"/>
              <a:t>iCNI</a:t>
            </a:r>
            <a:r>
              <a:rPr lang="en-US" b="1" dirty="0" smtClean="0"/>
              <a:t> </a:t>
            </a:r>
            <a:r>
              <a:rPr lang="en-US" b="1" dirty="0"/>
              <a:t>(</a:t>
            </a:r>
            <a:r>
              <a:rPr lang="en-US" altLang="en-US" dirty="0"/>
              <a:t>Intelligent Caller Needs Identification </a:t>
            </a:r>
            <a:r>
              <a:rPr lang="en-US" b="1" dirty="0"/>
              <a:t>)</a:t>
            </a:r>
            <a:r>
              <a:rPr lang="en-US" b="1" dirty="0" smtClean="0"/>
              <a:t>Apps</a:t>
            </a:r>
            <a:endParaRPr lang="en-US" b="1" dirty="0"/>
          </a:p>
          <a:p>
            <a:pPr lvl="2"/>
            <a:r>
              <a:rPr lang="en-US" dirty="0"/>
              <a:t>DEV: </a:t>
            </a:r>
            <a:r>
              <a:rPr lang="en-US" dirty="0">
                <a:hlinkClick r:id="rId5"/>
              </a:rPr>
              <a:t>http://apse8488.uhc.com:5050/EvpDeploy/</a:t>
            </a:r>
            <a:endParaRPr lang="en-US" dirty="0"/>
          </a:p>
          <a:p>
            <a:pPr lvl="2"/>
            <a:r>
              <a:rPr lang="en-US" dirty="0"/>
              <a:t>QA: </a:t>
            </a:r>
            <a:r>
              <a:rPr lang="en-US" dirty="0">
                <a:hlinkClick r:id="rId6"/>
              </a:rPr>
              <a:t>http://apse8489.uhc.com:5050/EvpDeploy/</a:t>
            </a:r>
            <a:endParaRPr lang="en-US" dirty="0"/>
          </a:p>
          <a:p>
            <a:pPr lvl="1"/>
            <a:endParaRPr lang="en-US" b="1" dirty="0"/>
          </a:p>
          <a:p>
            <a:endParaRPr lang="en-US" i="1" dirty="0" smtClean="0"/>
          </a:p>
        </p:txBody>
      </p:sp>
    </p:spTree>
    <p:extLst>
      <p:ext uri="{BB962C8B-B14F-4D97-AF65-F5344CB8AC3E}">
        <p14:creationId xmlns:p14="http://schemas.microsoft.com/office/powerpoint/2010/main" val="2986542914"/>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Helpers</a:t>
            </a:r>
            <a:endParaRPr lang="en-US" dirty="0"/>
          </a:p>
        </p:txBody>
      </p:sp>
      <p:sp>
        <p:nvSpPr>
          <p:cNvPr id="3" name="Content Placeholder 2"/>
          <p:cNvSpPr>
            <a:spLocks noGrp="1"/>
          </p:cNvSpPr>
          <p:nvPr>
            <p:ph idx="1"/>
          </p:nvPr>
        </p:nvSpPr>
        <p:spPr/>
        <p:txBody>
          <a:bodyPr/>
          <a:lstStyle/>
          <a:p>
            <a:r>
              <a:rPr lang="en-US" dirty="0" smtClean="0"/>
              <a:t>Using the deployment helper , check the Media and App you want to deploy then click Submit</a:t>
            </a:r>
          </a:p>
          <a:p>
            <a:endParaRPr lang="en-US" dirty="0" smtClean="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33" y="1828800"/>
            <a:ext cx="4735238" cy="4415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686" y="4666796"/>
            <a:ext cx="5133975" cy="56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35429" y="3985528"/>
            <a:ext cx="4729342" cy="484871"/>
          </a:xfrm>
          <a:prstGeom prst="rect">
            <a:avLst/>
          </a:prstGeom>
          <a:noFill/>
          <a:ln w="28575">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8" name="Rectangle 7"/>
          <p:cNvSpPr/>
          <p:nvPr/>
        </p:nvSpPr>
        <p:spPr>
          <a:xfrm>
            <a:off x="8138203" y="4705347"/>
            <a:ext cx="972457" cy="484871"/>
          </a:xfrm>
          <a:prstGeom prst="rect">
            <a:avLst/>
          </a:prstGeom>
          <a:noFill/>
          <a:ln w="28575">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3349" y="5518603"/>
            <a:ext cx="5200650" cy="51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8138202" y="5548082"/>
            <a:ext cx="972457" cy="484871"/>
          </a:xfrm>
          <a:prstGeom prst="rect">
            <a:avLst/>
          </a:prstGeom>
          <a:noFill/>
          <a:ln w="28575">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7" name="Striped Right Arrow 6"/>
          <p:cNvSpPr/>
          <p:nvPr/>
        </p:nvSpPr>
        <p:spPr>
          <a:xfrm>
            <a:off x="3164114" y="4705347"/>
            <a:ext cx="779235" cy="48487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
        <p:nvSpPr>
          <p:cNvPr id="13" name="Striped Right Arrow 12"/>
          <p:cNvSpPr/>
          <p:nvPr/>
        </p:nvSpPr>
        <p:spPr>
          <a:xfrm>
            <a:off x="3190874" y="5495242"/>
            <a:ext cx="779235" cy="484871"/>
          </a:xfrm>
          <a:prstGeom prst="strip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748424181"/>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Dev/QA Deployment</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graphicFrame>
        <p:nvGraphicFramePr>
          <p:cNvPr id="5" name="Diagram 4"/>
          <p:cNvGraphicFramePr/>
          <p:nvPr>
            <p:extLst>
              <p:ext uri="{D42A27DB-BD31-4B8C-83A1-F6EECF244321}">
                <p14:modId xmlns:p14="http://schemas.microsoft.com/office/powerpoint/2010/main" val="1097675738"/>
              </p:ext>
            </p:extLst>
          </p:nvPr>
        </p:nvGraphicFramePr>
        <p:xfrm>
          <a:off x="667657" y="2612571"/>
          <a:ext cx="7866743" cy="2064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23564952"/>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Sites</a:t>
            </a:r>
            <a:endParaRPr lang="en-US" dirty="0"/>
          </a:p>
        </p:txBody>
      </p:sp>
      <p:sp>
        <p:nvSpPr>
          <p:cNvPr id="3" name="Content Placeholder 2"/>
          <p:cNvSpPr>
            <a:spLocks noGrp="1"/>
          </p:cNvSpPr>
          <p:nvPr>
            <p:ph idx="1"/>
          </p:nvPr>
        </p:nvSpPr>
        <p:spPr/>
        <p:txBody>
          <a:bodyPr>
            <a:normAutofit/>
          </a:bodyPr>
          <a:lstStyle/>
          <a:p>
            <a:pPr lvl="1"/>
            <a:r>
              <a:rPr lang="en-US" b="1" dirty="0" smtClean="0"/>
              <a:t>UVP(</a:t>
            </a:r>
            <a:r>
              <a:rPr lang="en-US" dirty="0" smtClean="0"/>
              <a:t>Unified </a:t>
            </a:r>
            <a:r>
              <a:rPr lang="en-US" dirty="0"/>
              <a:t>Voice Portal</a:t>
            </a:r>
            <a:r>
              <a:rPr lang="en-US" b="1" dirty="0"/>
              <a:t>) Apps</a:t>
            </a:r>
          </a:p>
          <a:p>
            <a:pPr lvl="2"/>
            <a:r>
              <a:rPr lang="en-US" dirty="0"/>
              <a:t>DEV: </a:t>
            </a:r>
            <a:r>
              <a:rPr lang="en-US" dirty="0">
                <a:hlinkClick r:id="rId3"/>
              </a:rPr>
              <a:t>http://</a:t>
            </a:r>
            <a:r>
              <a:rPr lang="en-US" dirty="0" smtClean="0">
                <a:hlinkClick r:id="rId3"/>
              </a:rPr>
              <a:t>apsed8488:5050/CVPAdminClient/admin.html </a:t>
            </a:r>
            <a:endParaRPr lang="en-US" dirty="0" smtClean="0"/>
          </a:p>
          <a:p>
            <a:pPr lvl="2"/>
            <a:r>
              <a:rPr lang="en-US" dirty="0" smtClean="0"/>
              <a:t>QA</a:t>
            </a:r>
            <a:r>
              <a:rPr lang="en-US" dirty="0"/>
              <a:t>: </a:t>
            </a:r>
            <a:r>
              <a:rPr lang="en-US" dirty="0">
                <a:hlinkClick r:id="rId3"/>
              </a:rPr>
              <a:t>http://apsed8488:5050/CVPAdminClient/admin.html </a:t>
            </a:r>
            <a:endParaRPr lang="en-US" dirty="0" smtClean="0"/>
          </a:p>
          <a:p>
            <a:pPr lvl="1"/>
            <a:r>
              <a:rPr lang="en-US" b="1" dirty="0" err="1" smtClean="0"/>
              <a:t>iCNI</a:t>
            </a:r>
            <a:r>
              <a:rPr lang="en-US" b="1" dirty="0" smtClean="0"/>
              <a:t> </a:t>
            </a:r>
            <a:r>
              <a:rPr lang="en-US" b="1" dirty="0"/>
              <a:t>(</a:t>
            </a:r>
            <a:r>
              <a:rPr lang="en-US" altLang="en-US" dirty="0"/>
              <a:t>Intelligent Caller Needs Identification </a:t>
            </a:r>
            <a:r>
              <a:rPr lang="en-US" b="1" dirty="0"/>
              <a:t>)Apps</a:t>
            </a:r>
          </a:p>
          <a:p>
            <a:pPr lvl="2"/>
            <a:r>
              <a:rPr lang="en-US" dirty="0"/>
              <a:t>DEV: </a:t>
            </a:r>
            <a:r>
              <a:rPr lang="en-US" dirty="0">
                <a:hlinkClick r:id="rId3"/>
              </a:rPr>
              <a:t>http://</a:t>
            </a:r>
            <a:r>
              <a:rPr lang="en-US" dirty="0" smtClean="0">
                <a:hlinkClick r:id="rId3"/>
              </a:rPr>
              <a:t>apsed0234:5050/CVPAdminClient/admin.html</a:t>
            </a:r>
            <a:endParaRPr lang="en-US" dirty="0"/>
          </a:p>
          <a:p>
            <a:pPr lvl="2"/>
            <a:r>
              <a:rPr lang="en-US" dirty="0" smtClean="0"/>
              <a:t>QA</a:t>
            </a:r>
            <a:r>
              <a:rPr lang="en-US" dirty="0"/>
              <a:t>: </a:t>
            </a:r>
            <a:r>
              <a:rPr lang="en-US" dirty="0">
                <a:hlinkClick r:id="rId4"/>
              </a:rPr>
              <a:t>http://</a:t>
            </a:r>
            <a:r>
              <a:rPr lang="en-US" dirty="0" smtClean="0">
                <a:hlinkClick r:id="rId4"/>
              </a:rPr>
              <a:t>apsed0235:5050/CVPAdminClient/admin.html</a:t>
            </a:r>
            <a:endParaRPr lang="en-US" dirty="0"/>
          </a:p>
          <a:p>
            <a:endParaRPr lang="en-US" dirty="0" smtClean="0"/>
          </a:p>
        </p:txBody>
      </p:sp>
    </p:spTree>
    <p:extLst>
      <p:ext uri="{BB962C8B-B14F-4D97-AF65-F5344CB8AC3E}">
        <p14:creationId xmlns:p14="http://schemas.microsoft.com/office/powerpoint/2010/main" val="3572461105"/>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Admin Sites</a:t>
            </a:r>
            <a:endParaRPr lang="en-US" dirty="0"/>
          </a:p>
        </p:txBody>
      </p:sp>
      <p:sp>
        <p:nvSpPr>
          <p:cNvPr id="3" name="Content Placeholder 2"/>
          <p:cNvSpPr>
            <a:spLocks noGrp="1"/>
          </p:cNvSpPr>
          <p:nvPr>
            <p:ph idx="1"/>
          </p:nvPr>
        </p:nvSpPr>
        <p:spPr/>
        <p:txBody>
          <a:bodyPr/>
          <a:lstStyle/>
          <a:p>
            <a:r>
              <a:rPr lang="en-US" dirty="0" smtClean="0"/>
              <a:t> Run </a:t>
            </a:r>
            <a:r>
              <a:rPr lang="en-US" dirty="0"/>
              <a:t>Deploy / Update Application </a:t>
            </a:r>
            <a:r>
              <a:rPr lang="en-US" dirty="0" smtClean="0"/>
              <a:t>Script using Admin Sites</a:t>
            </a:r>
          </a:p>
          <a:p>
            <a:pPr lvl="1"/>
            <a:r>
              <a:rPr lang="en-US" dirty="0" smtClean="0"/>
              <a:t>New App (Deploy App Script)</a:t>
            </a:r>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pPr lvl="1"/>
            <a:r>
              <a:rPr lang="en-US" dirty="0" smtClean="0"/>
              <a:t>Existing App (Update App Script)</a:t>
            </a:r>
          </a:p>
          <a:p>
            <a:pPr lvl="1"/>
            <a:endParaRPr lang="en-US" dirty="0" smtClean="0"/>
          </a:p>
          <a:p>
            <a:pPr lvl="1"/>
            <a:endParaRPr lang="en-US"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188" y="1897967"/>
            <a:ext cx="3190875"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44801" y="2726414"/>
            <a:ext cx="1132114" cy="484871"/>
          </a:xfrm>
          <a:prstGeom prst="rect">
            <a:avLst/>
          </a:prstGeom>
          <a:noFill/>
          <a:ln w="28575">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188" y="4437970"/>
            <a:ext cx="2943225" cy="155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2583544" y="5210629"/>
            <a:ext cx="1248228" cy="362858"/>
          </a:xfrm>
          <a:prstGeom prst="rect">
            <a:avLst/>
          </a:prstGeom>
          <a:noFill/>
          <a:ln w="28575">
            <a:solidFill>
              <a:srgbClr val="DA6D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600" dirty="0"/>
          </a:p>
        </p:txBody>
      </p:sp>
    </p:spTree>
    <p:extLst>
      <p:ext uri="{BB962C8B-B14F-4D97-AF65-F5344CB8AC3E}">
        <p14:creationId xmlns:p14="http://schemas.microsoft.com/office/powerpoint/2010/main" val="2634260300"/>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VXML Server Startup</a:t>
            </a:r>
            <a:endParaRPr lang="en-US" dirty="0"/>
          </a:p>
        </p:txBody>
      </p:sp>
      <p:pic>
        <p:nvPicPr>
          <p:cNvPr id="1945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27406" y="1269125"/>
            <a:ext cx="5672109" cy="512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628289" y="2396358"/>
            <a:ext cx="3247697" cy="1655379"/>
          </a:xfrm>
          <a:prstGeom prst="rect">
            <a:avLst/>
          </a:prstGeom>
          <a:noFill/>
        </p:spPr>
        <p:txBody>
          <a:bodyPr wrap="none" lIns="0" tIns="0" rIns="0" bIns="0" rtlCol="0">
            <a:noAutofit/>
          </a:bodyPr>
          <a:lstStyle/>
          <a:p>
            <a:r>
              <a:rPr lang="en-US" sz="1400" dirty="0"/>
              <a:t>Server Start-Up: </a:t>
            </a:r>
            <a:endParaRPr lang="en-US" sz="1400" dirty="0" smtClean="0"/>
          </a:p>
          <a:p>
            <a:r>
              <a:rPr lang="en-US" sz="1400" dirty="0" smtClean="0">
                <a:hlinkClick r:id="rId4"/>
              </a:rPr>
              <a:t>http</a:t>
            </a:r>
            <a:r>
              <a:rPr lang="en-US" sz="1400" dirty="0">
                <a:hlinkClick r:id="rId4"/>
              </a:rPr>
              <a:t>://apsed0235:5050/ServerRestart/</a:t>
            </a:r>
            <a:endParaRPr lang="en-US" sz="1400" dirty="0"/>
          </a:p>
          <a:p>
            <a:endParaRPr lang="en-US" sz="1400" dirty="0" err="1" smtClean="0">
              <a:latin typeface="Arial" pitchFamily="34" charset="0"/>
              <a:cs typeface="Arial" pitchFamily="34" charset="0"/>
            </a:endParaRPr>
          </a:p>
        </p:txBody>
      </p:sp>
    </p:spTree>
    <p:extLst>
      <p:ext uri="{BB962C8B-B14F-4D97-AF65-F5344CB8AC3E}">
        <p14:creationId xmlns:p14="http://schemas.microsoft.com/office/powerpoint/2010/main" val="3377432787"/>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Dev/QA Deployment</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graphicFrame>
        <p:nvGraphicFramePr>
          <p:cNvPr id="5" name="Diagram 4"/>
          <p:cNvGraphicFramePr/>
          <p:nvPr>
            <p:extLst>
              <p:ext uri="{D42A27DB-BD31-4B8C-83A1-F6EECF244321}">
                <p14:modId xmlns:p14="http://schemas.microsoft.com/office/powerpoint/2010/main" val="3077964222"/>
              </p:ext>
            </p:extLst>
          </p:nvPr>
        </p:nvGraphicFramePr>
        <p:xfrm>
          <a:off x="667657" y="2612571"/>
          <a:ext cx="7866743" cy="2064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7082881"/>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 TFN to App Version</a:t>
            </a:r>
            <a:endParaRPr lang="en-US" dirty="0"/>
          </a:p>
        </p:txBody>
      </p:sp>
      <p:sp>
        <p:nvSpPr>
          <p:cNvPr id="3" name="Content Placeholder 2"/>
          <p:cNvSpPr>
            <a:spLocks noGrp="1"/>
          </p:cNvSpPr>
          <p:nvPr>
            <p:ph idx="1"/>
          </p:nvPr>
        </p:nvSpPr>
        <p:spPr/>
        <p:txBody>
          <a:bodyPr/>
          <a:lstStyle/>
          <a:p>
            <a:pPr lvl="1"/>
            <a:r>
              <a:rPr lang="en-US" dirty="0" smtClean="0"/>
              <a:t>Ask ICM Analyst to point the TFNs needed to working version.</a:t>
            </a:r>
          </a:p>
          <a:p>
            <a:pPr lvl="1"/>
            <a:r>
              <a:rPr lang="en-US" dirty="0" smtClean="0"/>
              <a:t>By Email/ Add a note in Work Intake</a:t>
            </a:r>
          </a:p>
          <a:p>
            <a:pPr marL="228600" lvl="1" indent="0">
              <a:buNone/>
            </a:pPr>
            <a:endParaRPr lang="en-US" dirty="0" smtClean="0"/>
          </a:p>
          <a:p>
            <a:pPr marL="228600" lvl="1" indent="0">
              <a:buNone/>
            </a:pPr>
            <a:endParaRPr lang="en-US" dirty="0" smtClean="0"/>
          </a:p>
          <a:p>
            <a:pPr marL="228600" lvl="1" indent="0">
              <a:buNone/>
            </a:pPr>
            <a:r>
              <a:rPr lang="en-US" dirty="0" smtClean="0"/>
              <a:t>Sample Email:</a:t>
            </a:r>
          </a:p>
          <a:p>
            <a:pPr marL="228600" lvl="1" indent="0">
              <a:buNone/>
            </a:pPr>
            <a:r>
              <a:rPr lang="en-US" dirty="0" smtClean="0"/>
              <a:t>	</a:t>
            </a: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561" y="3113768"/>
            <a:ext cx="4591050"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14224"/>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Dev/QA Deployment</a:t>
            </a:r>
            <a:endParaRPr lang="en-US" dirty="0"/>
          </a:p>
        </p:txBody>
      </p:sp>
      <p:sp>
        <p:nvSpPr>
          <p:cNvPr id="3" name="Content Placeholder 2"/>
          <p:cNvSpPr>
            <a:spLocks noGrp="1"/>
          </p:cNvSpPr>
          <p:nvPr>
            <p:ph idx="1"/>
          </p:nvPr>
        </p:nvSpPr>
        <p:spPr/>
        <p:txBody>
          <a:bodyPr/>
          <a:lstStyle/>
          <a:p>
            <a:pPr marL="0" indent="0">
              <a:buNone/>
            </a:pPr>
            <a:endParaRPr lang="en-US" dirty="0" smtClean="0"/>
          </a:p>
        </p:txBody>
      </p:sp>
      <p:graphicFrame>
        <p:nvGraphicFramePr>
          <p:cNvPr id="5" name="Diagram 4"/>
          <p:cNvGraphicFramePr/>
          <p:nvPr>
            <p:extLst>
              <p:ext uri="{D42A27DB-BD31-4B8C-83A1-F6EECF244321}">
                <p14:modId xmlns:p14="http://schemas.microsoft.com/office/powerpoint/2010/main" val="4081725064"/>
              </p:ext>
            </p:extLst>
          </p:nvPr>
        </p:nvGraphicFramePr>
        <p:xfrm>
          <a:off x="667657" y="2612571"/>
          <a:ext cx="7866743" cy="2064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396864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ain">
  <a:themeElements>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fontScheme name="Main">
      <a:majorFont>
        <a:latin typeface="Arial"/>
        <a:ea typeface="Arial Unicode MS"/>
        <a:cs typeface="Arial Unicode MS"/>
      </a:majorFont>
      <a:minorFont>
        <a:latin typeface="Arial"/>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lumMod val="40000"/>
            <a:lumOff val="60000"/>
          </a:schemeClr>
        </a:solidFill>
        <a:ln w="12700" cap="flat" cmpd="sng" algn="ctr">
          <a:noFill/>
          <a:prstDash val="solid"/>
          <a:round/>
          <a:headEnd type="none" w="med" len="med"/>
          <a:tailEnd type="none" w="med" len="med"/>
        </a:ln>
        <a:effectLst/>
      </a:spPr>
      <a:bodyPr vert="horz" wrap="square" lIns="0" tIns="0" rIns="0" bIns="0" numCol="1" rtlCol="0"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sz="1400" b="1" i="0" u="none" strike="noStrike" cap="none" normalizeH="0" baseline="0">
            <a:ln>
              <a:noFill/>
            </a:ln>
            <a:solidFill>
              <a:schemeClr val="bg1"/>
            </a:solidFill>
            <a:effectLst/>
            <a:latin typeface="Arial" charset="0"/>
            <a:ea typeface="Arial Unicode MS" charset="0"/>
            <a:cs typeface="Arial Unicode MS" charset="0"/>
          </a:defRPr>
        </a:defPPr>
      </a:lstStyle>
    </a:spDef>
    <a:lnDef>
      <a:spPr bwMode="auto">
        <a:xfrm>
          <a:off x="0" y="0"/>
          <a:ext cx="1" cy="1"/>
        </a:xfrm>
        <a:custGeom>
          <a:avLst/>
          <a:gdLst/>
          <a:ahLst/>
          <a:cxnLst/>
          <a:rect l="0" t="0" r="0" b="0"/>
          <a:pathLst/>
        </a:custGeom>
        <a:gradFill rotWithShape="1">
          <a:gsLst>
            <a:gs pos="0">
              <a:schemeClr val="accent1">
                <a:gamma/>
                <a:tint val="80000"/>
                <a:invGamma/>
              </a:schemeClr>
            </a:gs>
            <a:gs pos="100000">
              <a:schemeClr val="accent1"/>
            </a:gs>
          </a:gsLst>
          <a:lin ang="5400000" scaled="1"/>
        </a:gradFill>
        <a:ln w="12700" cap="flat" cmpd="sng" algn="ctr">
          <a:noFill/>
          <a:prstDash val="solid"/>
          <a:round/>
          <a:headEnd type="none" w="med" len="med"/>
          <a:tailEnd type="none" w="med" len="med"/>
        </a:ln>
        <a:effectLst/>
      </a:spPr>
      <a:bodyPr vert="horz" wrap="square" lIns="0" tIns="0" rIns="0" bIns="0" numCol="1" anchor="ctr" anchorCtr="0" compatLnSpc="1">
        <a:prstTxWarp prst="textNoShape">
          <a:avLst/>
        </a:prstTxWarp>
      </a:bodyPr>
      <a:lstStyle>
        <a:defPPr marL="0" marR="0" indent="0" algn="ctr" defTabSz="914400" rtl="0" eaLnBrk="0" fontAlgn="base" latinLnBrk="0" hangingPunct="0">
          <a:lnSpc>
            <a:spcPct val="95000"/>
          </a:lnSpc>
          <a:spcBef>
            <a:spcPct val="0"/>
          </a:spcBef>
          <a:spcAft>
            <a:spcPct val="0"/>
          </a:spcAft>
          <a:buClrTx/>
          <a:buSzTx/>
          <a:buFontTx/>
          <a:buNone/>
          <a:tabLst/>
          <a:defRPr kumimoji="0" lang="en-US" sz="1400" b="1" i="0" u="none" strike="noStrike" cap="none" normalizeH="0" baseline="0">
            <a:ln>
              <a:noFill/>
            </a:ln>
            <a:solidFill>
              <a:schemeClr val="bg1"/>
            </a:solidFill>
            <a:effectLst/>
            <a:latin typeface="Arial" charset="0"/>
            <a:ea typeface="Arial Unicode MS" charset="0"/>
            <a:cs typeface="Arial Unicode MS" charset="0"/>
          </a:defRPr>
        </a:defPPr>
      </a:lstStyle>
    </a:lnDef>
  </a:objectDefaults>
  <a:extraClrSchemeLst>
    <a:extraClrScheme>
      <a:clrScheme name="Main 1">
        <a:dk1>
          <a:srgbClr val="63666A"/>
        </a:dk1>
        <a:lt1>
          <a:srgbClr val="FFFFFF"/>
        </a:lt1>
        <a:dk2>
          <a:srgbClr val="63666A"/>
        </a:dk2>
        <a:lt2>
          <a:srgbClr val="0D776E"/>
        </a:lt2>
        <a:accent1>
          <a:srgbClr val="D45D00"/>
        </a:accent1>
        <a:accent2>
          <a:srgbClr val="D19000"/>
        </a:accent2>
        <a:accent3>
          <a:srgbClr val="FFFFFF"/>
        </a:accent3>
        <a:accent4>
          <a:srgbClr val="535659"/>
        </a:accent4>
        <a:accent5>
          <a:srgbClr val="E6B6AA"/>
        </a:accent5>
        <a:accent6>
          <a:srgbClr val="BD8200"/>
        </a:accent6>
        <a:hlink>
          <a:srgbClr val="96172E"/>
        </a:hlink>
        <a:folHlink>
          <a:srgbClr val="8E9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5833</TotalTime>
  <Words>5091</Words>
  <Application>Microsoft Office PowerPoint</Application>
  <PresentationFormat>On-screen Show (4:3)</PresentationFormat>
  <Paragraphs>1263</Paragraphs>
  <Slides>130</Slides>
  <Notes>84</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130</vt:i4>
      </vt:variant>
    </vt:vector>
  </HeadingPairs>
  <TitlesOfParts>
    <vt:vector size="135" baseType="lpstr">
      <vt:lpstr>Main</vt:lpstr>
      <vt:lpstr>Visio</vt:lpstr>
      <vt:lpstr>Worksheet</vt:lpstr>
      <vt:lpstr>Packager Shell Object</vt:lpstr>
      <vt:lpstr>Document</vt:lpstr>
      <vt:lpstr>PowerPoint Presentation</vt:lpstr>
      <vt:lpstr>2 W 1 H</vt:lpstr>
      <vt:lpstr>WHAT</vt:lpstr>
      <vt:lpstr>WHY</vt:lpstr>
      <vt:lpstr>PowerPoint Presentation</vt:lpstr>
      <vt:lpstr>Back then…</vt:lpstr>
      <vt:lpstr>Understanding PBX</vt:lpstr>
      <vt:lpstr>Cisco’s Solution for Contact Center</vt:lpstr>
      <vt:lpstr>Components  of Cisco’s Solution</vt:lpstr>
      <vt:lpstr>Standalone Solution</vt:lpstr>
      <vt:lpstr>Step wise explanation</vt:lpstr>
      <vt:lpstr>PowerPoint Presentation</vt:lpstr>
      <vt:lpstr>PowerPoint Presentation</vt:lpstr>
      <vt:lpstr>Comprehensive Solution</vt:lpstr>
      <vt:lpstr>PowerPoint Presentation</vt:lpstr>
      <vt:lpstr>PowerPoint Presentation</vt:lpstr>
      <vt:lpstr>PowerPoint Presentation</vt:lpstr>
      <vt:lpstr>Gateway Configuration</vt:lpstr>
      <vt:lpstr>ICM Scripting</vt:lpstr>
      <vt:lpstr>Questions?</vt:lpstr>
      <vt:lpstr>PowerPoint Presentation</vt:lpstr>
      <vt:lpstr>What is Voice Portal?</vt:lpstr>
      <vt:lpstr>IVR Definitions</vt:lpstr>
      <vt:lpstr>High-Level Overview of Voice Portal</vt:lpstr>
      <vt:lpstr>CCS Architecture</vt:lpstr>
      <vt:lpstr>CallFlow</vt:lpstr>
      <vt:lpstr>Elk River</vt:lpstr>
      <vt:lpstr>Trumbull</vt:lpstr>
      <vt:lpstr>IVR Applications</vt:lpstr>
      <vt:lpstr>IVR Applications</vt:lpstr>
      <vt:lpstr>CCS Functional Areas</vt:lpstr>
      <vt:lpstr>CCS Functional Areas</vt:lpstr>
      <vt:lpstr>CCS Functional Areas</vt:lpstr>
      <vt:lpstr>Overview of IVR Capabilities</vt:lpstr>
      <vt:lpstr>Contact Center Services SDLC</vt:lpstr>
      <vt:lpstr>Types of Work</vt:lpstr>
      <vt:lpstr>Questions?</vt:lpstr>
      <vt:lpstr>PowerPoint Presentation</vt:lpstr>
      <vt:lpstr>Topics</vt:lpstr>
      <vt:lpstr>Process – Work Order/Project</vt:lpstr>
      <vt:lpstr>Process – Work Order/Project</vt:lpstr>
      <vt:lpstr>Task Allocation </vt:lpstr>
      <vt:lpstr>Task Allocation – Work Intake</vt:lpstr>
      <vt:lpstr>Work Intake – My WorkOrders</vt:lpstr>
      <vt:lpstr>Work Intake – View Work Order</vt:lpstr>
      <vt:lpstr>Work Intake – Search Work Order</vt:lpstr>
      <vt:lpstr>Work Intake –Work Order(Details)</vt:lpstr>
      <vt:lpstr>Work Intake –Work Order(Notes)</vt:lpstr>
      <vt:lpstr>Work Intake –Work Order(Attachments)</vt:lpstr>
      <vt:lpstr>Work Intake –Work Order(Resources)</vt:lpstr>
      <vt:lpstr>SA Document</vt:lpstr>
      <vt:lpstr>VUI (Voice User Interface)</vt:lpstr>
      <vt:lpstr>VUI – Cover Page</vt:lpstr>
      <vt:lpstr>VUI – Call flow Changes</vt:lpstr>
      <vt:lpstr>Development Process</vt:lpstr>
      <vt:lpstr>Questions?</vt:lpstr>
      <vt:lpstr>PowerPoint Presentation</vt:lpstr>
      <vt:lpstr>Topics</vt:lpstr>
      <vt:lpstr>Project List/Release Tracking Document</vt:lpstr>
      <vt:lpstr>Cisco Unified Call Studio</vt:lpstr>
      <vt:lpstr>Cisco Unified Call Studio</vt:lpstr>
      <vt:lpstr>VUI Call flow vs Call Studio Call Flow</vt:lpstr>
      <vt:lpstr>Audio Prompts</vt:lpstr>
      <vt:lpstr>Audio Prompts </vt:lpstr>
      <vt:lpstr>Grammar Files – Voice</vt:lpstr>
      <vt:lpstr>Grammar Files - DTMF</vt:lpstr>
      <vt:lpstr>Grammar Files</vt:lpstr>
      <vt:lpstr>Grammar Files</vt:lpstr>
      <vt:lpstr>Wav Files and Supporting Codes</vt:lpstr>
      <vt:lpstr>Application Checkout/Commit Workflow</vt:lpstr>
      <vt:lpstr>Check Current Production Version of Application</vt:lpstr>
      <vt:lpstr>Check Current Production Version of Application</vt:lpstr>
      <vt:lpstr>Application Checkout/Commit Workflow</vt:lpstr>
      <vt:lpstr>Copy new Version of Application</vt:lpstr>
      <vt:lpstr>Application Checkout/Commit Workflow</vt:lpstr>
      <vt:lpstr>Checkout Media to Staging Folder</vt:lpstr>
      <vt:lpstr>EVP Media Staging Folder</vt:lpstr>
      <vt:lpstr>Application Checkout/Commit Workflow</vt:lpstr>
      <vt:lpstr>Setup Anthill for new version (auto build function)</vt:lpstr>
      <vt:lpstr>Application Checkout/Commit Workflow</vt:lpstr>
      <vt:lpstr>Checkout application from SVN Repository</vt:lpstr>
      <vt:lpstr>Checkout application from SVN Repository</vt:lpstr>
      <vt:lpstr>Checkout application from SVN Repository</vt:lpstr>
      <vt:lpstr>Application Checkout/Commit Workflow</vt:lpstr>
      <vt:lpstr>Apply the Changes(Call Studio/Wav Files/Grammar Files)</vt:lpstr>
      <vt:lpstr>Application Checkout/Commit Workflow</vt:lpstr>
      <vt:lpstr>Commit Changes (Call Studio/Media Staging Folder)</vt:lpstr>
      <vt:lpstr>Application Checkout/Commit Workflow</vt:lpstr>
      <vt:lpstr>Build Notification Email</vt:lpstr>
      <vt:lpstr>Dev/QA Deployment</vt:lpstr>
      <vt:lpstr>Dev/QA Deployment Sites</vt:lpstr>
      <vt:lpstr>Deployment Helpers</vt:lpstr>
      <vt:lpstr>Dev/QA Deployment</vt:lpstr>
      <vt:lpstr>Admin Sites</vt:lpstr>
      <vt:lpstr>Admin Sites</vt:lpstr>
      <vt:lpstr>VXML Server Startup</vt:lpstr>
      <vt:lpstr>Dev/QA Deployment</vt:lpstr>
      <vt:lpstr>Point TFN to App Version</vt:lpstr>
      <vt:lpstr>Dev/QA Deployment</vt:lpstr>
      <vt:lpstr>Unit Testing</vt:lpstr>
      <vt:lpstr>Unit Testing</vt:lpstr>
      <vt:lpstr>Daily Status Reports </vt:lpstr>
      <vt:lpstr>Dev Defect Resolution Process</vt:lpstr>
      <vt:lpstr>Wav File Swap</vt:lpstr>
      <vt:lpstr>Wav File Swap Process</vt:lpstr>
      <vt:lpstr>EVP Development Utilities</vt:lpstr>
      <vt:lpstr>References</vt:lpstr>
      <vt:lpstr>Questions?</vt:lpstr>
      <vt:lpstr>PowerPoint Presentation</vt:lpstr>
      <vt:lpstr>SVN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 hill pro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UnitedHealth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Sarath, S Surya R</dc:creator>
  <cp:lastModifiedBy>Sarath, S Surya R</cp:lastModifiedBy>
  <cp:revision>62</cp:revision>
  <dcterms:created xsi:type="dcterms:W3CDTF">2015-06-15T11:26:31Z</dcterms:created>
  <dcterms:modified xsi:type="dcterms:W3CDTF">2016-07-15T14:41:27Z</dcterms:modified>
</cp:coreProperties>
</file>